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Nunito"/>
      <p:regular r:id="rId25"/>
      <p:bold r:id="rId26"/>
      <p:italic r:id="rId27"/>
      <p:boldItalic r:id="rId28"/>
    </p:embeddedFont>
    <p:embeddedFont>
      <p:font typeface="Cairo"/>
      <p:regular r:id="rId29"/>
      <p:bold r:id="rId30"/>
    </p:embeddedFont>
    <p:embeddedFont>
      <p:font typeface="Exo 2"/>
      <p:regular r:id="rId31"/>
      <p:bold r:id="rId32"/>
      <p:italic r:id="rId33"/>
      <p:boldItalic r:id="rId34"/>
    </p:embeddedFont>
    <p:embeddedFont>
      <p:font typeface="Rajdhani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air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Exo2-regular.fntdata"/><Relationship Id="rId30" Type="http://schemas.openxmlformats.org/officeDocument/2006/relationships/font" Target="fonts/Cairo-bold.fntdata"/><Relationship Id="rId11" Type="http://schemas.openxmlformats.org/officeDocument/2006/relationships/slide" Target="slides/slide7.xml"/><Relationship Id="rId33" Type="http://schemas.openxmlformats.org/officeDocument/2006/relationships/font" Target="fonts/Exo2-italic.fntdata"/><Relationship Id="rId10" Type="http://schemas.openxmlformats.org/officeDocument/2006/relationships/slide" Target="slides/slide6.xml"/><Relationship Id="rId32" Type="http://schemas.openxmlformats.org/officeDocument/2006/relationships/font" Target="fonts/Exo2-bold.fntdata"/><Relationship Id="rId13" Type="http://schemas.openxmlformats.org/officeDocument/2006/relationships/slide" Target="slides/slide9.xml"/><Relationship Id="rId35" Type="http://schemas.openxmlformats.org/officeDocument/2006/relationships/font" Target="fonts/Rajdhani-regular.fntdata"/><Relationship Id="rId12" Type="http://schemas.openxmlformats.org/officeDocument/2006/relationships/slide" Target="slides/slide8.xml"/><Relationship Id="rId34" Type="http://schemas.openxmlformats.org/officeDocument/2006/relationships/font" Target="fonts/Exo2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Rajdhani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13.gif>
</file>

<file path=ppt/media/image14.gif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4" name="Shape 1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5" name="Google Shape;1238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6" name="Google Shape;1238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37" name="Shape 1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8" name="Google Shape;12638;g1e811bf4c9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9" name="Google Shape;12639;g1e811bf4c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43" name="Shape 1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4" name="Google Shape;12644;g1e717a81f9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5" name="Google Shape;12645;g1e717a81f9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3" name="Shape 1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4" name="Google Shape;12684;g1e811bf4c9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5" name="Google Shape;12685;g1e811bf4c9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94" name="Shape 1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5" name="Google Shape;12695;g1e80f2bada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6" name="Google Shape;12696;g1e80f2bada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4" name="Shape 1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5" name="Google Shape;12735;g1e811bf4c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6" name="Google Shape;12736;g1e811bf4c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42" name="Shape 12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3" name="Google Shape;12743;g1e80f2bada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4" name="Google Shape;12744;g1e80f2bada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82" name="Shape 1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3" name="Google Shape;12783;g1e811bf4c9d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4" name="Google Shape;12784;g1e811bf4c9d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88" name="Shape 12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9" name="Google Shape;12789;g1e80f2badad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0" name="Google Shape;12790;g1e80f2badad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98" name="Shape 12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9" name="Google Shape;12799;g1e811bf4c9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0" name="Google Shape;12800;g1e811bf4c9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8" name="Shape 12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9" name="Google Shape;12809;g1e811bf4c9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0" name="Google Shape;12810;g1e811bf4c9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93" name="Shape 1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4" name="Google Shape;12494;gb1c2217c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5" name="Google Shape;12495;gb1c2217c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17" name="Shape 12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8" name="Google Shape;12818;g1e70c3ead8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9" name="Google Shape;12819;g1e70c3ead8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4" name="Shape 1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5" name="Google Shape;12505;gb1c2217c3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6" name="Google Shape;12506;gb1c2217c3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27" name="Shape 1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8" name="Google Shape;12528;gd72a11371d_0_1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9" name="Google Shape;12529;gd72a11371d_0_1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7" name="Shape 1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8" name="Google Shape;12568;g1e811bf4c9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9" name="Google Shape;12569;g1e811bf4c9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76" name="Shape 1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7" name="Google Shape;12577;g1e7151488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8" name="Google Shape;12578;g1e7151488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19" name="Shape 12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0" name="Google Shape;12620;g1e811bf4c9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1" name="Google Shape;12621;g1e811bf4c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25" name="Shape 1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6" name="Google Shape;12626;g1e811bf4c9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7" name="Google Shape;12627;g1e811bf4c9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31" name="Shape 1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2" name="Google Shape;12632;g1e811bf4c9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3" name="Google Shape;12633;g1e811bf4c9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55725" y="-1593148"/>
            <a:ext cx="11237873" cy="8017870"/>
            <a:chOff x="-855725" y="-1593148"/>
            <a:chExt cx="11237873" cy="801787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8091280" y="928374"/>
              <a:ext cx="883939" cy="70936"/>
              <a:chOff x="5933780" y="1496474"/>
              <a:chExt cx="883939" cy="70936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" name="Google Shape;13;p2"/>
            <p:cNvSpPr/>
            <p:nvPr/>
          </p:nvSpPr>
          <p:spPr>
            <a:xfrm rot="10800000">
              <a:off x="49" y="1"/>
              <a:ext cx="9123651" cy="811599"/>
            </a:xfrm>
            <a:custGeom>
              <a:rect b="b" l="l" r="r" t="t"/>
              <a:pathLst>
                <a:path extrusionOk="0" h="12562" w="74415">
                  <a:moveTo>
                    <a:pt x="1" y="0"/>
                  </a:moveTo>
                  <a:lnTo>
                    <a:pt x="1" y="12561"/>
                  </a:lnTo>
                  <a:lnTo>
                    <a:pt x="74415" y="12561"/>
                  </a:lnTo>
                  <a:lnTo>
                    <a:pt x="74415" y="0"/>
                  </a:lnTo>
                  <a:lnTo>
                    <a:pt x="73200" y="12"/>
                  </a:lnTo>
                  <a:cubicBezTo>
                    <a:pt x="73180" y="12"/>
                    <a:pt x="73159" y="12"/>
                    <a:pt x="73138" y="12"/>
                  </a:cubicBezTo>
                  <a:cubicBezTo>
                    <a:pt x="71326" y="12"/>
                    <a:pt x="69539" y="523"/>
                    <a:pt x="67986" y="1453"/>
                  </a:cubicBezTo>
                  <a:lnTo>
                    <a:pt x="66747" y="2203"/>
                  </a:lnTo>
                  <a:cubicBezTo>
                    <a:pt x="64771" y="3394"/>
                    <a:pt x="62509" y="4025"/>
                    <a:pt x="60199" y="4025"/>
                  </a:cubicBezTo>
                  <a:lnTo>
                    <a:pt x="29636" y="4025"/>
                  </a:lnTo>
                  <a:cubicBezTo>
                    <a:pt x="28790" y="4025"/>
                    <a:pt x="27957" y="3763"/>
                    <a:pt x="27254" y="3286"/>
                  </a:cubicBezTo>
                  <a:lnTo>
                    <a:pt x="25504" y="2084"/>
                  </a:lnTo>
                  <a:cubicBezTo>
                    <a:pt x="24790" y="1596"/>
                    <a:pt x="23956" y="1334"/>
                    <a:pt x="23087" y="1334"/>
                  </a:cubicBezTo>
                  <a:lnTo>
                    <a:pt x="19682" y="1334"/>
                  </a:lnTo>
                  <a:cubicBezTo>
                    <a:pt x="19051" y="1334"/>
                    <a:pt x="18444" y="1489"/>
                    <a:pt x="17896" y="1786"/>
                  </a:cubicBezTo>
                  <a:lnTo>
                    <a:pt x="16896" y="2322"/>
                  </a:lnTo>
                  <a:cubicBezTo>
                    <a:pt x="16705" y="2429"/>
                    <a:pt x="16479" y="2489"/>
                    <a:pt x="16241" y="2489"/>
                  </a:cubicBezTo>
                  <a:lnTo>
                    <a:pt x="10847" y="2489"/>
                  </a:lnTo>
                  <a:cubicBezTo>
                    <a:pt x="10240" y="2477"/>
                    <a:pt x="9657" y="2227"/>
                    <a:pt x="9252" y="1786"/>
                  </a:cubicBezTo>
                  <a:cubicBezTo>
                    <a:pt x="8192" y="643"/>
                    <a:pt x="6704" y="0"/>
                    <a:pt x="5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7957201" y="3313418"/>
              <a:ext cx="883944" cy="107726"/>
              <a:chOff x="6979030" y="945698"/>
              <a:chExt cx="409120" cy="68354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979030" y="945698"/>
                <a:ext cx="237481" cy="68354"/>
              </a:xfrm>
              <a:custGeom>
                <a:rect b="b" l="l" r="r" t="t"/>
                <a:pathLst>
                  <a:path extrusionOk="0" h="953" w="3311">
                    <a:moveTo>
                      <a:pt x="477" y="0"/>
                    </a:moveTo>
                    <a:cubicBezTo>
                      <a:pt x="203" y="0"/>
                      <a:pt x="0" y="214"/>
                      <a:pt x="0" y="476"/>
                    </a:cubicBezTo>
                    <a:cubicBezTo>
                      <a:pt x="0" y="738"/>
                      <a:pt x="203" y="953"/>
                      <a:pt x="477" y="953"/>
                    </a:cubicBezTo>
                    <a:lnTo>
                      <a:pt x="2834" y="953"/>
                    </a:lnTo>
                    <a:cubicBezTo>
                      <a:pt x="3096" y="953"/>
                      <a:pt x="3310" y="738"/>
                      <a:pt x="3310" y="476"/>
                    </a:cubicBezTo>
                    <a:cubicBezTo>
                      <a:pt x="3310" y="214"/>
                      <a:pt x="3096" y="0"/>
                      <a:pt x="28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282212" y="945698"/>
                <a:ext cx="105938" cy="68354"/>
              </a:xfrm>
              <a:custGeom>
                <a:rect b="b" l="l" r="r" t="t"/>
                <a:pathLst>
                  <a:path extrusionOk="0" h="953" w="1477">
                    <a:moveTo>
                      <a:pt x="476" y="0"/>
                    </a:moveTo>
                    <a:cubicBezTo>
                      <a:pt x="214" y="0"/>
                      <a:pt x="0" y="214"/>
                      <a:pt x="12" y="476"/>
                    </a:cubicBezTo>
                    <a:cubicBezTo>
                      <a:pt x="12" y="738"/>
                      <a:pt x="214" y="953"/>
                      <a:pt x="476" y="953"/>
                    </a:cubicBezTo>
                    <a:lnTo>
                      <a:pt x="1012" y="953"/>
                    </a:lnTo>
                    <a:cubicBezTo>
                      <a:pt x="1274" y="953"/>
                      <a:pt x="1477" y="738"/>
                      <a:pt x="1477" y="476"/>
                    </a:cubicBezTo>
                    <a:cubicBezTo>
                      <a:pt x="1477" y="214"/>
                      <a:pt x="1274" y="0"/>
                      <a:pt x="10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-1" y="3309075"/>
              <a:ext cx="9191938" cy="1453185"/>
            </a:xfrm>
            <a:custGeom>
              <a:rect b="b" l="l" r="r" t="t"/>
              <a:pathLst>
                <a:path extrusionOk="0" h="17801" w="112598">
                  <a:moveTo>
                    <a:pt x="0" y="1"/>
                  </a:moveTo>
                  <a:lnTo>
                    <a:pt x="0" y="15253"/>
                  </a:lnTo>
                  <a:lnTo>
                    <a:pt x="21503" y="15253"/>
                  </a:lnTo>
                  <a:cubicBezTo>
                    <a:pt x="26218" y="15253"/>
                    <a:pt x="30707" y="14253"/>
                    <a:pt x="33838" y="12514"/>
                  </a:cubicBezTo>
                  <a:cubicBezTo>
                    <a:pt x="35517" y="11574"/>
                    <a:pt x="37934" y="11038"/>
                    <a:pt x="40482" y="11038"/>
                  </a:cubicBezTo>
                  <a:cubicBezTo>
                    <a:pt x="42256" y="11038"/>
                    <a:pt x="43958" y="11383"/>
                    <a:pt x="45209" y="12002"/>
                  </a:cubicBezTo>
                  <a:cubicBezTo>
                    <a:pt x="47673" y="13217"/>
                    <a:pt x="51019" y="13895"/>
                    <a:pt x="54495" y="13895"/>
                  </a:cubicBezTo>
                  <a:lnTo>
                    <a:pt x="71486" y="13895"/>
                  </a:lnTo>
                  <a:cubicBezTo>
                    <a:pt x="75046" y="13895"/>
                    <a:pt x="78332" y="14836"/>
                    <a:pt x="80082" y="16360"/>
                  </a:cubicBezTo>
                  <a:cubicBezTo>
                    <a:pt x="81106" y="17253"/>
                    <a:pt x="83035" y="17801"/>
                    <a:pt x="85106" y="17801"/>
                  </a:cubicBezTo>
                  <a:lnTo>
                    <a:pt x="112598" y="17801"/>
                  </a:lnTo>
                  <a:lnTo>
                    <a:pt x="112598" y="2549"/>
                  </a:lnTo>
                  <a:lnTo>
                    <a:pt x="91095" y="2549"/>
                  </a:lnTo>
                  <a:cubicBezTo>
                    <a:pt x="86380" y="2549"/>
                    <a:pt x="81892" y="3549"/>
                    <a:pt x="78760" y="5287"/>
                  </a:cubicBezTo>
                  <a:cubicBezTo>
                    <a:pt x="77082" y="6228"/>
                    <a:pt x="74665" y="6764"/>
                    <a:pt x="72117" y="6764"/>
                  </a:cubicBezTo>
                  <a:cubicBezTo>
                    <a:pt x="70343" y="6764"/>
                    <a:pt x="68640" y="6418"/>
                    <a:pt x="67390" y="5799"/>
                  </a:cubicBezTo>
                  <a:cubicBezTo>
                    <a:pt x="64925" y="4585"/>
                    <a:pt x="61580" y="3906"/>
                    <a:pt x="58103" y="3906"/>
                  </a:cubicBezTo>
                  <a:lnTo>
                    <a:pt x="41113" y="3906"/>
                  </a:lnTo>
                  <a:cubicBezTo>
                    <a:pt x="37553" y="3906"/>
                    <a:pt x="34267" y="2965"/>
                    <a:pt x="32516" y="1441"/>
                  </a:cubicBezTo>
                  <a:cubicBezTo>
                    <a:pt x="31493" y="548"/>
                    <a:pt x="29564" y="1"/>
                    <a:pt x="27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-200545" y="1158324"/>
              <a:ext cx="883939" cy="70936"/>
              <a:chOff x="5933780" y="1496474"/>
              <a:chExt cx="883939" cy="70936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343600" y="3095039"/>
              <a:ext cx="1372388" cy="107731"/>
              <a:chOff x="5894475" y="435806"/>
              <a:chExt cx="1372388" cy="107731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5894475" y="435878"/>
                <a:ext cx="1099114" cy="107659"/>
              </a:xfrm>
              <a:custGeom>
                <a:rect b="b" l="l" r="r" t="t"/>
                <a:pathLst>
                  <a:path extrusionOk="0" h="1501" w="15324">
                    <a:moveTo>
                      <a:pt x="751" y="0"/>
                    </a:moveTo>
                    <a:cubicBezTo>
                      <a:pt x="334" y="0"/>
                      <a:pt x="0" y="333"/>
                      <a:pt x="0" y="750"/>
                    </a:cubicBezTo>
                    <a:cubicBezTo>
                      <a:pt x="0" y="1167"/>
                      <a:pt x="334" y="1500"/>
                      <a:pt x="751" y="1500"/>
                    </a:cubicBezTo>
                    <a:lnTo>
                      <a:pt x="14574" y="1500"/>
                    </a:lnTo>
                    <a:cubicBezTo>
                      <a:pt x="14990" y="1500"/>
                      <a:pt x="15324" y="1167"/>
                      <a:pt x="15324" y="750"/>
                    </a:cubicBezTo>
                    <a:cubicBezTo>
                      <a:pt x="15324" y="333"/>
                      <a:pt x="14990" y="0"/>
                      <a:pt x="14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7099457" y="435806"/>
                <a:ext cx="167406" cy="107731"/>
              </a:xfrm>
              <a:custGeom>
                <a:rect b="b" l="l" r="r" t="t"/>
                <a:pathLst>
                  <a:path extrusionOk="0" h="1502" w="2334">
                    <a:moveTo>
                      <a:pt x="729" y="1"/>
                    </a:moveTo>
                    <a:cubicBezTo>
                      <a:pt x="322" y="1"/>
                      <a:pt x="0" y="341"/>
                      <a:pt x="0" y="751"/>
                    </a:cubicBezTo>
                    <a:cubicBezTo>
                      <a:pt x="0" y="1168"/>
                      <a:pt x="334" y="1501"/>
                      <a:pt x="750" y="1501"/>
                    </a:cubicBezTo>
                    <a:lnTo>
                      <a:pt x="1584" y="1501"/>
                    </a:lnTo>
                    <a:cubicBezTo>
                      <a:pt x="2000" y="1501"/>
                      <a:pt x="2334" y="1168"/>
                      <a:pt x="2334" y="751"/>
                    </a:cubicBezTo>
                    <a:cubicBezTo>
                      <a:pt x="2334" y="334"/>
                      <a:pt x="2000" y="1"/>
                      <a:pt x="1584" y="1"/>
                    </a:cubicBezTo>
                    <a:lnTo>
                      <a:pt x="750" y="1"/>
                    </a:lnTo>
                    <a:cubicBezTo>
                      <a:pt x="743" y="1"/>
                      <a:pt x="736" y="1"/>
                      <a:pt x="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>
              <a:off x="162630" y="3421149"/>
              <a:ext cx="883939" cy="70936"/>
              <a:chOff x="5933780" y="1496474"/>
              <a:chExt cx="883939" cy="70936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>
              <a:off x="-855725" y="-1593148"/>
              <a:ext cx="11237873" cy="8017870"/>
              <a:chOff x="-855725" y="-1593148"/>
              <a:chExt cx="11237873" cy="8017870"/>
            </a:xfrm>
          </p:grpSpPr>
          <p:grpSp>
            <p:nvGrpSpPr>
              <p:cNvPr id="28" name="Google Shape;28;p2"/>
              <p:cNvGrpSpPr/>
              <p:nvPr/>
            </p:nvGrpSpPr>
            <p:grpSpPr>
              <a:xfrm>
                <a:off x="-110112" y="22351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29" name="Google Shape;29;p2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" name="Google Shape;100;p2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" name="Google Shape;101;p2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" name="Google Shape;102;p2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" name="Google Shape;103;p2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" name="Google Shape;111;p2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" name="Google Shape;112;p2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" name="Google Shape;113;p2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" name="Google Shape;115;p2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" name="Google Shape;116;p2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" name="Google Shape;118;p2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" name="Google Shape;119;p2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" name="Google Shape;120;p2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" name="Google Shape;121;p2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" name="Google Shape;122;p2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" name="Google Shape;123;p2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2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2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" name="Google Shape;126;p2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" name="Google Shape;127;p2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" name="Google Shape;128;p2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2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" name="Google Shape;130;p2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" name="Google Shape;131;p2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" name="Google Shape;132;p2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" name="Google Shape;133;p2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" name="Google Shape;134;p2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" name="Google Shape;135;p2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" name="Google Shape;136;p2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2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2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2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2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2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2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2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2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2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2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2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2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2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2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2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" name="Google Shape;152;p2"/>
              <p:cNvGrpSpPr/>
              <p:nvPr/>
            </p:nvGrpSpPr>
            <p:grpSpPr>
              <a:xfrm>
                <a:off x="6174075" y="-687262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153" name="Google Shape;153;p2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2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2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2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2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2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2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2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2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2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2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2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2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2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2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2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2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2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2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2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2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2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2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2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2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2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2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2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2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2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2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2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2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2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2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2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2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2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2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2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2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2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2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2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2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2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2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2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2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2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2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2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2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2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2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2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2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2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2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2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2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2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2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2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2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2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2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2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2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2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2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2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2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2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2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2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2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2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2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2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2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2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2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2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2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2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2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2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2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2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2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2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2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2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2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2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2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2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" name="Google Shape;254;p2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2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2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2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2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2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2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2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2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2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2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2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2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2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2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2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2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" name="Google Shape;271;p2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2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2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6" name="Google Shape;276;p2"/>
              <p:cNvGrpSpPr/>
              <p:nvPr/>
            </p:nvGrpSpPr>
            <p:grpSpPr>
              <a:xfrm>
                <a:off x="-855725" y="-1593148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277" name="Google Shape;277;p2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2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2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2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2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2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2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2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2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2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2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2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2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2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2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2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2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2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2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2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2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2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2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2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2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2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2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2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" name="Google Shape;308;p2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2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2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2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2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2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" name="Google Shape;314;p2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2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2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2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2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2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2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2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2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2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2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2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2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2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2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2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2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2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2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2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2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2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2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2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2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2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2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2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2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2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" name="Google Shape;344;p2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2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2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2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2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2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2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2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2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2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2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2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2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2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2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2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2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2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2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2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2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2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2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2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2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2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2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2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2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2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2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2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2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2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2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2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2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2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2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2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2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2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2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2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2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2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2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2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0" name="Google Shape;400;p2"/>
              <p:cNvGrpSpPr/>
              <p:nvPr/>
            </p:nvGrpSpPr>
            <p:grpSpPr>
              <a:xfrm>
                <a:off x="5688525" y="2376377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401" name="Google Shape;401;p2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2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2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2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2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2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2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2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" name="Google Shape;409;p2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2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2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2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2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2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2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2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2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2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2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2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2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2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2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2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2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2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2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2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2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2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2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2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2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2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2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2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2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2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2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2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2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2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2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2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2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2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2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2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2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2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2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2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2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2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" name="Google Shape;455;p2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" name="Google Shape;456;p2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" name="Google Shape;457;p2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" name="Google Shape;458;p2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2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" name="Google Shape;460;p2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2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2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2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2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2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2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2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2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2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2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2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2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2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2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2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2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2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2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2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2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2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2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2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2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2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2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2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2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2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2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2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2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2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2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2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2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" name="Google Shape;497;p2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2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2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" name="Google Shape;500;p2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" name="Google Shape;501;p2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" name="Google Shape;502;p2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" name="Google Shape;503;p2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" name="Google Shape;504;p2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2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" name="Google Shape;506;p2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" name="Google Shape;507;p2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2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" name="Google Shape;509;p2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2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" name="Google Shape;511;p2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" name="Google Shape;512;p2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" name="Google Shape;513;p2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" name="Google Shape;514;p2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" name="Google Shape;515;p2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" name="Google Shape;516;p2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" name="Google Shape;517;p2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" name="Google Shape;518;p2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" name="Google Shape;519;p2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" name="Google Shape;520;p2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" name="Google Shape;521;p2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" name="Google Shape;522;p2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" name="Google Shape;523;p2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24" name="Google Shape;524;p2"/>
          <p:cNvSpPr txBox="1"/>
          <p:nvPr>
            <p:ph type="ctrTitle"/>
          </p:nvPr>
        </p:nvSpPr>
        <p:spPr>
          <a:xfrm>
            <a:off x="1115950" y="825953"/>
            <a:ext cx="6912000" cy="18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80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25" name="Google Shape;525;p2"/>
          <p:cNvSpPr txBox="1"/>
          <p:nvPr>
            <p:ph idx="1" type="subTitle"/>
          </p:nvPr>
        </p:nvSpPr>
        <p:spPr>
          <a:xfrm>
            <a:off x="1900925" y="2527283"/>
            <a:ext cx="51465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3797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8" name="Google Shape;3798;p11"/>
          <p:cNvGrpSpPr/>
          <p:nvPr/>
        </p:nvGrpSpPr>
        <p:grpSpPr>
          <a:xfrm>
            <a:off x="-797087" y="-2115815"/>
            <a:ext cx="10891703" cy="8458940"/>
            <a:chOff x="-797087" y="-2115815"/>
            <a:chExt cx="10891703" cy="8458940"/>
          </a:xfrm>
        </p:grpSpPr>
        <p:sp>
          <p:nvSpPr>
            <p:cNvPr id="3799" name="Google Shape;3799;p11"/>
            <p:cNvSpPr/>
            <p:nvPr/>
          </p:nvSpPr>
          <p:spPr>
            <a:xfrm rot="4155279">
              <a:off x="6865801" y="1250561"/>
              <a:ext cx="1304193" cy="4273031"/>
            </a:xfrm>
            <a:custGeom>
              <a:rect b="b" l="l" r="r" t="t"/>
              <a:pathLst>
                <a:path extrusionOk="0" h="62128" w="46900">
                  <a:moveTo>
                    <a:pt x="29849" y="1"/>
                  </a:moveTo>
                  <a:cubicBezTo>
                    <a:pt x="29178" y="1"/>
                    <a:pt x="28507" y="3"/>
                    <a:pt x="27837" y="7"/>
                  </a:cubicBezTo>
                  <a:cubicBezTo>
                    <a:pt x="23456" y="31"/>
                    <a:pt x="18932" y="400"/>
                    <a:pt x="15050" y="2626"/>
                  </a:cubicBezTo>
                  <a:cubicBezTo>
                    <a:pt x="13526" y="3495"/>
                    <a:pt x="12228" y="4710"/>
                    <a:pt x="11228" y="6150"/>
                  </a:cubicBezTo>
                  <a:cubicBezTo>
                    <a:pt x="10288" y="7520"/>
                    <a:pt x="9549" y="9246"/>
                    <a:pt x="9883" y="10937"/>
                  </a:cubicBezTo>
                  <a:cubicBezTo>
                    <a:pt x="10228" y="12580"/>
                    <a:pt x="11621" y="13889"/>
                    <a:pt x="12907" y="14842"/>
                  </a:cubicBezTo>
                  <a:cubicBezTo>
                    <a:pt x="14336" y="15902"/>
                    <a:pt x="15919" y="16699"/>
                    <a:pt x="17384" y="17687"/>
                  </a:cubicBezTo>
                  <a:cubicBezTo>
                    <a:pt x="18134" y="18164"/>
                    <a:pt x="18836" y="18723"/>
                    <a:pt x="19467" y="19354"/>
                  </a:cubicBezTo>
                  <a:cubicBezTo>
                    <a:pt x="20063" y="19950"/>
                    <a:pt x="20658" y="20676"/>
                    <a:pt x="20932" y="21486"/>
                  </a:cubicBezTo>
                  <a:cubicBezTo>
                    <a:pt x="21372" y="22807"/>
                    <a:pt x="20396" y="23712"/>
                    <a:pt x="19408" y="24391"/>
                  </a:cubicBezTo>
                  <a:cubicBezTo>
                    <a:pt x="18408" y="25081"/>
                    <a:pt x="17217" y="25665"/>
                    <a:pt x="16527" y="26700"/>
                  </a:cubicBezTo>
                  <a:cubicBezTo>
                    <a:pt x="16134" y="27296"/>
                    <a:pt x="16038" y="27998"/>
                    <a:pt x="16455" y="28605"/>
                  </a:cubicBezTo>
                  <a:cubicBezTo>
                    <a:pt x="16896" y="29248"/>
                    <a:pt x="17598" y="29653"/>
                    <a:pt x="18146" y="30189"/>
                  </a:cubicBezTo>
                  <a:cubicBezTo>
                    <a:pt x="18920" y="30963"/>
                    <a:pt x="19658" y="31832"/>
                    <a:pt x="19956" y="32904"/>
                  </a:cubicBezTo>
                  <a:cubicBezTo>
                    <a:pt x="20229" y="33832"/>
                    <a:pt x="20325" y="34797"/>
                    <a:pt x="20241" y="35761"/>
                  </a:cubicBezTo>
                  <a:cubicBezTo>
                    <a:pt x="20051" y="37714"/>
                    <a:pt x="18908" y="39333"/>
                    <a:pt x="17265" y="40357"/>
                  </a:cubicBezTo>
                  <a:cubicBezTo>
                    <a:pt x="15895" y="41201"/>
                    <a:pt x="14376" y="41481"/>
                    <a:pt x="12830" y="41481"/>
                  </a:cubicBezTo>
                  <a:cubicBezTo>
                    <a:pt x="12064" y="41481"/>
                    <a:pt x="11291" y="41412"/>
                    <a:pt x="10526" y="41309"/>
                  </a:cubicBezTo>
                  <a:cubicBezTo>
                    <a:pt x="9430" y="41155"/>
                    <a:pt x="8347" y="40964"/>
                    <a:pt x="7252" y="40821"/>
                  </a:cubicBezTo>
                  <a:cubicBezTo>
                    <a:pt x="6736" y="40751"/>
                    <a:pt x="6211" y="40684"/>
                    <a:pt x="5688" y="40684"/>
                  </a:cubicBezTo>
                  <a:cubicBezTo>
                    <a:pt x="5330" y="40684"/>
                    <a:pt x="4973" y="40715"/>
                    <a:pt x="4620" y="40797"/>
                  </a:cubicBezTo>
                  <a:cubicBezTo>
                    <a:pt x="1596" y="41512"/>
                    <a:pt x="465" y="45060"/>
                    <a:pt x="191" y="47774"/>
                  </a:cubicBezTo>
                  <a:cubicBezTo>
                    <a:pt x="1" y="49632"/>
                    <a:pt x="167" y="51549"/>
                    <a:pt x="525" y="53370"/>
                  </a:cubicBezTo>
                  <a:cubicBezTo>
                    <a:pt x="929" y="55430"/>
                    <a:pt x="1608" y="57466"/>
                    <a:pt x="2691" y="59264"/>
                  </a:cubicBezTo>
                  <a:cubicBezTo>
                    <a:pt x="3120" y="59978"/>
                    <a:pt x="3620" y="60645"/>
                    <a:pt x="4180" y="61264"/>
                  </a:cubicBezTo>
                  <a:cubicBezTo>
                    <a:pt x="4625" y="61709"/>
                    <a:pt x="5178" y="62127"/>
                    <a:pt x="5815" y="62127"/>
                  </a:cubicBezTo>
                  <a:cubicBezTo>
                    <a:pt x="5911" y="62127"/>
                    <a:pt x="6009" y="62118"/>
                    <a:pt x="6109" y="62098"/>
                  </a:cubicBezTo>
                  <a:cubicBezTo>
                    <a:pt x="6180" y="62086"/>
                    <a:pt x="6204" y="62002"/>
                    <a:pt x="6180" y="61943"/>
                  </a:cubicBezTo>
                  <a:cubicBezTo>
                    <a:pt x="6144" y="61883"/>
                    <a:pt x="6097" y="61836"/>
                    <a:pt x="6061" y="61788"/>
                  </a:cubicBezTo>
                  <a:cubicBezTo>
                    <a:pt x="6061" y="61764"/>
                    <a:pt x="6049" y="61740"/>
                    <a:pt x="6025" y="61729"/>
                  </a:cubicBezTo>
                  <a:cubicBezTo>
                    <a:pt x="5406" y="61431"/>
                    <a:pt x="5216" y="60693"/>
                    <a:pt x="5180" y="60062"/>
                  </a:cubicBezTo>
                  <a:cubicBezTo>
                    <a:pt x="5132" y="59300"/>
                    <a:pt x="5216" y="58538"/>
                    <a:pt x="5406" y="57800"/>
                  </a:cubicBezTo>
                  <a:cubicBezTo>
                    <a:pt x="5835" y="56037"/>
                    <a:pt x="7049" y="54573"/>
                    <a:pt x="8406" y="53430"/>
                  </a:cubicBezTo>
                  <a:cubicBezTo>
                    <a:pt x="9240" y="52727"/>
                    <a:pt x="10181" y="52168"/>
                    <a:pt x="11193" y="51775"/>
                  </a:cubicBezTo>
                  <a:cubicBezTo>
                    <a:pt x="12062" y="51454"/>
                    <a:pt x="12990" y="51346"/>
                    <a:pt x="13919" y="51287"/>
                  </a:cubicBezTo>
                  <a:cubicBezTo>
                    <a:pt x="15634" y="51168"/>
                    <a:pt x="17443" y="51251"/>
                    <a:pt x="19063" y="50549"/>
                  </a:cubicBezTo>
                  <a:cubicBezTo>
                    <a:pt x="20884" y="49751"/>
                    <a:pt x="21968" y="48025"/>
                    <a:pt x="22301" y="46108"/>
                  </a:cubicBezTo>
                  <a:cubicBezTo>
                    <a:pt x="22480" y="45119"/>
                    <a:pt x="22480" y="44131"/>
                    <a:pt x="22527" y="43131"/>
                  </a:cubicBezTo>
                  <a:cubicBezTo>
                    <a:pt x="22575" y="42083"/>
                    <a:pt x="22742" y="41036"/>
                    <a:pt x="23456" y="40226"/>
                  </a:cubicBezTo>
                  <a:cubicBezTo>
                    <a:pt x="24512" y="39035"/>
                    <a:pt x="26141" y="38735"/>
                    <a:pt x="27672" y="38735"/>
                  </a:cubicBezTo>
                  <a:cubicBezTo>
                    <a:pt x="27763" y="38735"/>
                    <a:pt x="27854" y="38736"/>
                    <a:pt x="27945" y="38738"/>
                  </a:cubicBezTo>
                  <a:cubicBezTo>
                    <a:pt x="29576" y="38773"/>
                    <a:pt x="31183" y="39107"/>
                    <a:pt x="32802" y="39309"/>
                  </a:cubicBezTo>
                  <a:cubicBezTo>
                    <a:pt x="33241" y="39364"/>
                    <a:pt x="33683" y="39395"/>
                    <a:pt x="34122" y="39395"/>
                  </a:cubicBezTo>
                  <a:cubicBezTo>
                    <a:pt x="35293" y="39395"/>
                    <a:pt x="36449" y="39179"/>
                    <a:pt x="37505" y="38642"/>
                  </a:cubicBezTo>
                  <a:cubicBezTo>
                    <a:pt x="38851" y="37976"/>
                    <a:pt x="39863" y="36797"/>
                    <a:pt x="40303" y="35380"/>
                  </a:cubicBezTo>
                  <a:cubicBezTo>
                    <a:pt x="40875" y="33535"/>
                    <a:pt x="40458" y="31487"/>
                    <a:pt x="39875" y="29713"/>
                  </a:cubicBezTo>
                  <a:cubicBezTo>
                    <a:pt x="39184" y="27617"/>
                    <a:pt x="38077" y="25677"/>
                    <a:pt x="36779" y="23903"/>
                  </a:cubicBezTo>
                  <a:cubicBezTo>
                    <a:pt x="35648" y="22355"/>
                    <a:pt x="34338" y="20985"/>
                    <a:pt x="33029" y="19581"/>
                  </a:cubicBezTo>
                  <a:cubicBezTo>
                    <a:pt x="31802" y="18283"/>
                    <a:pt x="30576" y="16890"/>
                    <a:pt x="29814" y="15259"/>
                  </a:cubicBezTo>
                  <a:cubicBezTo>
                    <a:pt x="29445" y="14509"/>
                    <a:pt x="29254" y="13687"/>
                    <a:pt x="29266" y="12854"/>
                  </a:cubicBezTo>
                  <a:cubicBezTo>
                    <a:pt x="29326" y="11984"/>
                    <a:pt x="29683" y="11151"/>
                    <a:pt x="30266" y="10508"/>
                  </a:cubicBezTo>
                  <a:cubicBezTo>
                    <a:pt x="31445" y="9139"/>
                    <a:pt x="33219" y="8567"/>
                    <a:pt x="34946" y="8293"/>
                  </a:cubicBezTo>
                  <a:cubicBezTo>
                    <a:pt x="36731" y="7996"/>
                    <a:pt x="38553" y="7984"/>
                    <a:pt x="40351" y="7770"/>
                  </a:cubicBezTo>
                  <a:cubicBezTo>
                    <a:pt x="41137" y="7662"/>
                    <a:pt x="41923" y="7520"/>
                    <a:pt x="42708" y="7365"/>
                  </a:cubicBezTo>
                  <a:cubicBezTo>
                    <a:pt x="43566" y="7198"/>
                    <a:pt x="44447" y="6996"/>
                    <a:pt x="45233" y="6603"/>
                  </a:cubicBezTo>
                  <a:cubicBezTo>
                    <a:pt x="45911" y="6269"/>
                    <a:pt x="46661" y="5698"/>
                    <a:pt x="46768" y="4888"/>
                  </a:cubicBezTo>
                  <a:cubicBezTo>
                    <a:pt x="46899" y="4114"/>
                    <a:pt x="46328" y="3483"/>
                    <a:pt x="45768" y="3043"/>
                  </a:cubicBezTo>
                  <a:cubicBezTo>
                    <a:pt x="44304" y="1852"/>
                    <a:pt x="42423" y="1174"/>
                    <a:pt x="40601" y="757"/>
                  </a:cubicBezTo>
                  <a:cubicBezTo>
                    <a:pt x="38553" y="292"/>
                    <a:pt x="36446" y="114"/>
                    <a:pt x="34350" y="54"/>
                  </a:cubicBezTo>
                  <a:cubicBezTo>
                    <a:pt x="32853" y="13"/>
                    <a:pt x="31350" y="1"/>
                    <a:pt x="2984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00" name="Google Shape;3800;p11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3801" name="Google Shape;3801;p11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11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03" name="Google Shape;3803;p11"/>
            <p:cNvSpPr/>
            <p:nvPr/>
          </p:nvSpPr>
          <p:spPr>
            <a:xfrm>
              <a:off x="0" y="136530"/>
              <a:ext cx="9143929" cy="2338708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1"/>
            <p:cNvSpPr/>
            <p:nvPr/>
          </p:nvSpPr>
          <p:spPr>
            <a:xfrm>
              <a:off x="0" y="2697899"/>
              <a:ext cx="9144053" cy="2445593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05" name="Google Shape;3805;p11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3806" name="Google Shape;3806;p11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11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8" name="Google Shape;3808;p11"/>
            <p:cNvGrpSpPr/>
            <p:nvPr/>
          </p:nvGrpSpPr>
          <p:grpSpPr>
            <a:xfrm>
              <a:off x="8049652" y="843661"/>
              <a:ext cx="761891" cy="127172"/>
              <a:chOff x="7289565" y="849931"/>
              <a:chExt cx="377585" cy="63019"/>
            </a:xfrm>
          </p:grpSpPr>
          <p:sp>
            <p:nvSpPr>
              <p:cNvPr id="3809" name="Google Shape;3809;p11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11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11" name="Google Shape;3811;p11"/>
            <p:cNvGrpSpPr/>
            <p:nvPr/>
          </p:nvGrpSpPr>
          <p:grpSpPr>
            <a:xfrm>
              <a:off x="140280" y="1502859"/>
              <a:ext cx="761967" cy="127172"/>
              <a:chOff x="7289565" y="849931"/>
              <a:chExt cx="377585" cy="63019"/>
            </a:xfrm>
          </p:grpSpPr>
          <p:sp>
            <p:nvSpPr>
              <p:cNvPr id="3812" name="Google Shape;3812;p11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11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14" name="Google Shape;3814;p11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3815" name="Google Shape;3815;p1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1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1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1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1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1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1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1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1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1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1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1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1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1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1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1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1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1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1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1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1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1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1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1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1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1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1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1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1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1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1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1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1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1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1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1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1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1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1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1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1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1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1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1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1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1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1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1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1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1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1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1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1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1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1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1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1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1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1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1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1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1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1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1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1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1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1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1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1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1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1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1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1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1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1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1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1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1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1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1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1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1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1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1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1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1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1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1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1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1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1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1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1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1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1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1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1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1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1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1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1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1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1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1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1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1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1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1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1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1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1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1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1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1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1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1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1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1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1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1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1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1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1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8" name="Google Shape;3938;p11"/>
            <p:cNvGrpSpPr/>
            <p:nvPr/>
          </p:nvGrpSpPr>
          <p:grpSpPr>
            <a:xfrm rot="3599956">
              <a:off x="-172851" y="-1264432"/>
              <a:ext cx="3916489" cy="3378051"/>
              <a:chOff x="780450" y="1002925"/>
              <a:chExt cx="3916575" cy="3378125"/>
            </a:xfrm>
          </p:grpSpPr>
          <p:sp>
            <p:nvSpPr>
              <p:cNvPr id="3939" name="Google Shape;3939;p1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1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1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1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1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1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1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1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1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1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1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1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1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1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1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1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1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1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1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1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1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1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1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1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1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1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1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1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1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1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1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1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1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1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1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1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1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1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1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1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1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1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1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1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1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1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1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1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1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1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1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1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1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1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1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1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1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1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1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1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1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1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1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1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1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1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1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1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1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1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1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1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1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1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1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1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1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1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1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1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1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1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1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1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1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1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1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1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1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1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1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1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1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1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1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1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1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1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1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1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1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1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1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1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1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1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1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1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1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1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1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1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1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1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1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1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1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1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1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1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1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1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1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2" name="Google Shape;4062;p11"/>
            <p:cNvGrpSpPr/>
            <p:nvPr/>
          </p:nvGrpSpPr>
          <p:grpSpPr>
            <a:xfrm>
              <a:off x="4613113" y="2965000"/>
              <a:ext cx="3916575" cy="3378125"/>
              <a:chOff x="780450" y="1002925"/>
              <a:chExt cx="3916575" cy="3378125"/>
            </a:xfrm>
          </p:grpSpPr>
          <p:sp>
            <p:nvSpPr>
              <p:cNvPr id="4063" name="Google Shape;4063;p1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4" name="Google Shape;4064;p1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1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1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7" name="Google Shape;4067;p1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8" name="Google Shape;4068;p1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1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0" name="Google Shape;4070;p1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1" name="Google Shape;4071;p1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2" name="Google Shape;4072;p1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1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1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5" name="Google Shape;4075;p1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1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1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1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1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1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1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1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1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1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1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1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1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1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1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1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1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1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1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1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1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1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1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1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1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1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1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1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1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1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1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1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1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1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1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1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1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1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1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1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1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1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1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1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1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1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1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1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1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1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1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1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1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1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1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1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1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1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1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1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1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1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1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1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1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1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1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1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1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1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1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1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1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1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1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1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1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1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1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1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1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1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1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1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1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1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1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1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1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1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1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1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1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1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1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1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1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1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1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1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1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1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1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1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1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1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1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1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1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1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1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86" name="Google Shape;4186;p11"/>
            <p:cNvGrpSpPr/>
            <p:nvPr/>
          </p:nvGrpSpPr>
          <p:grpSpPr>
            <a:xfrm rot="3599956">
              <a:off x="5694499" y="-352107"/>
              <a:ext cx="3916489" cy="3378051"/>
              <a:chOff x="780450" y="1002925"/>
              <a:chExt cx="3916575" cy="3378125"/>
            </a:xfrm>
          </p:grpSpPr>
          <p:sp>
            <p:nvSpPr>
              <p:cNvPr id="4187" name="Google Shape;4187;p1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1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1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1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1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1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1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1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1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1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1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1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1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1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1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1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1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1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1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1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1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1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1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1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1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1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1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1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1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1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1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1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1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1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1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1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1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1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1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1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1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1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1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1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1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1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1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1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1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1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1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1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1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1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1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1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1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1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1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1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1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1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1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1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1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1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1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1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1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1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1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1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1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1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1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1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1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1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1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1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1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1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1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1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1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1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1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1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1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1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1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1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1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1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1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1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1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1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1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1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1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1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1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1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1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1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1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1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1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1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1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1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1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1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1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1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1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1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1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1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1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1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1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10" name="Google Shape;4310;p11"/>
          <p:cNvSpPr txBox="1"/>
          <p:nvPr>
            <p:ph hasCustomPrompt="1" type="title"/>
          </p:nvPr>
        </p:nvSpPr>
        <p:spPr>
          <a:xfrm>
            <a:off x="1422525" y="2360247"/>
            <a:ext cx="62991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5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11" name="Google Shape;4311;p11"/>
          <p:cNvSpPr txBox="1"/>
          <p:nvPr>
            <p:ph idx="1" type="body"/>
          </p:nvPr>
        </p:nvSpPr>
        <p:spPr>
          <a:xfrm>
            <a:off x="1669800" y="3742275"/>
            <a:ext cx="58041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  <a:defRPr sz="1800">
                <a:solidFill>
                  <a:schemeClr val="lt2"/>
                </a:solidFill>
              </a:defRPr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○"/>
              <a:defRPr>
                <a:solidFill>
                  <a:schemeClr val="lt2"/>
                </a:solidFill>
              </a:defRPr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■"/>
              <a:defRPr>
                <a:solidFill>
                  <a:schemeClr val="lt2"/>
                </a:solidFill>
              </a:defRPr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  <a:defRPr>
                <a:solidFill>
                  <a:schemeClr val="lt2"/>
                </a:solidFill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○"/>
              <a:defRPr>
                <a:solidFill>
                  <a:schemeClr val="lt2"/>
                </a:solidFill>
              </a:defRPr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■"/>
              <a:defRPr>
                <a:solidFill>
                  <a:schemeClr val="lt2"/>
                </a:solidFill>
              </a:defRPr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  <a:defRPr>
                <a:solidFill>
                  <a:schemeClr val="lt2"/>
                </a:solidFill>
              </a:defRPr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○"/>
              <a:defRPr>
                <a:solidFill>
                  <a:schemeClr val="lt2"/>
                </a:solidFill>
              </a:defRPr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312" name="Shape 43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dk1"/>
        </a:solidFill>
      </p:bgPr>
    </p:bg>
    <p:spTree>
      <p:nvGrpSpPr>
        <p:cNvPr id="4313" name="Shape 4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4" name="Google Shape;4314;p13"/>
          <p:cNvGrpSpPr/>
          <p:nvPr/>
        </p:nvGrpSpPr>
        <p:grpSpPr>
          <a:xfrm>
            <a:off x="-855725" y="-1593148"/>
            <a:ext cx="11237873" cy="8017870"/>
            <a:chOff x="-855725" y="-1593148"/>
            <a:chExt cx="11237873" cy="8017870"/>
          </a:xfrm>
        </p:grpSpPr>
        <p:grpSp>
          <p:nvGrpSpPr>
            <p:cNvPr id="4315" name="Google Shape;4315;p13"/>
            <p:cNvGrpSpPr/>
            <p:nvPr/>
          </p:nvGrpSpPr>
          <p:grpSpPr>
            <a:xfrm>
              <a:off x="-383900" y="857644"/>
              <a:ext cx="1264805" cy="99218"/>
              <a:chOff x="6291500" y="380394"/>
              <a:chExt cx="1264805" cy="99218"/>
            </a:xfrm>
          </p:grpSpPr>
          <p:sp>
            <p:nvSpPr>
              <p:cNvPr id="4316" name="Google Shape;4316;p13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13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18" name="Google Shape;4318;p13"/>
            <p:cNvGrpSpPr/>
            <p:nvPr/>
          </p:nvGrpSpPr>
          <p:grpSpPr>
            <a:xfrm>
              <a:off x="8180786" y="956883"/>
              <a:ext cx="745603" cy="70922"/>
              <a:chOff x="5933780" y="1496474"/>
              <a:chExt cx="883939" cy="70936"/>
            </a:xfrm>
          </p:grpSpPr>
          <p:sp>
            <p:nvSpPr>
              <p:cNvPr id="4319" name="Google Shape;4319;p13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13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21" name="Google Shape;4321;p13"/>
            <p:cNvSpPr/>
            <p:nvPr/>
          </p:nvSpPr>
          <p:spPr>
            <a:xfrm>
              <a:off x="0" y="3465100"/>
              <a:ext cx="9403705" cy="1485648"/>
            </a:xfrm>
            <a:custGeom>
              <a:rect b="b" l="l" r="r" t="t"/>
              <a:pathLst>
                <a:path extrusionOk="0" h="17789" w="112599">
                  <a:moveTo>
                    <a:pt x="1" y="0"/>
                  </a:moveTo>
                  <a:lnTo>
                    <a:pt x="1" y="15240"/>
                  </a:lnTo>
                  <a:lnTo>
                    <a:pt x="21503" y="15240"/>
                  </a:lnTo>
                  <a:cubicBezTo>
                    <a:pt x="26218" y="15240"/>
                    <a:pt x="30719" y="14240"/>
                    <a:pt x="33838" y="12502"/>
                  </a:cubicBezTo>
                  <a:cubicBezTo>
                    <a:pt x="35517" y="11561"/>
                    <a:pt x="37946" y="11026"/>
                    <a:pt x="40482" y="11026"/>
                  </a:cubicBezTo>
                  <a:cubicBezTo>
                    <a:pt x="42256" y="11026"/>
                    <a:pt x="43959" y="11371"/>
                    <a:pt x="45209" y="11990"/>
                  </a:cubicBezTo>
                  <a:cubicBezTo>
                    <a:pt x="47673" y="13204"/>
                    <a:pt x="51019" y="13883"/>
                    <a:pt x="54508" y="13883"/>
                  </a:cubicBezTo>
                  <a:lnTo>
                    <a:pt x="71498" y="13883"/>
                  </a:lnTo>
                  <a:cubicBezTo>
                    <a:pt x="75046" y="13883"/>
                    <a:pt x="78344" y="14824"/>
                    <a:pt x="80094" y="16348"/>
                  </a:cubicBezTo>
                  <a:cubicBezTo>
                    <a:pt x="81118" y="17241"/>
                    <a:pt x="83035" y="17788"/>
                    <a:pt x="85119" y="17788"/>
                  </a:cubicBezTo>
                  <a:lnTo>
                    <a:pt x="112598" y="17788"/>
                  </a:lnTo>
                  <a:lnTo>
                    <a:pt x="112598" y="2548"/>
                  </a:lnTo>
                  <a:lnTo>
                    <a:pt x="91107" y="2548"/>
                  </a:lnTo>
                  <a:cubicBezTo>
                    <a:pt x="86381" y="2548"/>
                    <a:pt x="81892" y="3537"/>
                    <a:pt x="78772" y="5275"/>
                  </a:cubicBezTo>
                  <a:cubicBezTo>
                    <a:pt x="77082" y="6216"/>
                    <a:pt x="74665" y="6751"/>
                    <a:pt x="72117" y="6751"/>
                  </a:cubicBezTo>
                  <a:cubicBezTo>
                    <a:pt x="70343" y="6751"/>
                    <a:pt x="68652" y="6406"/>
                    <a:pt x="67390" y="5787"/>
                  </a:cubicBezTo>
                  <a:cubicBezTo>
                    <a:pt x="64926" y="4584"/>
                    <a:pt x="61592" y="3894"/>
                    <a:pt x="58103" y="3894"/>
                  </a:cubicBezTo>
                  <a:lnTo>
                    <a:pt x="41113" y="3894"/>
                  </a:lnTo>
                  <a:cubicBezTo>
                    <a:pt x="37553" y="3894"/>
                    <a:pt x="34267" y="2953"/>
                    <a:pt x="32517" y="1441"/>
                  </a:cubicBezTo>
                  <a:cubicBezTo>
                    <a:pt x="31493" y="548"/>
                    <a:pt x="29576" y="0"/>
                    <a:pt x="27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3"/>
            <p:cNvSpPr/>
            <p:nvPr/>
          </p:nvSpPr>
          <p:spPr>
            <a:xfrm>
              <a:off x="-755326" y="956874"/>
              <a:ext cx="9899306" cy="1405070"/>
            </a:xfrm>
            <a:custGeom>
              <a:rect b="b" l="l" r="r" t="t"/>
              <a:pathLst>
                <a:path extrusionOk="0" h="16558" w="116658">
                  <a:moveTo>
                    <a:pt x="83992" y="1"/>
                  </a:moveTo>
                  <a:cubicBezTo>
                    <a:pt x="77267" y="1"/>
                    <a:pt x="70084" y="658"/>
                    <a:pt x="63044" y="2464"/>
                  </a:cubicBezTo>
                  <a:cubicBezTo>
                    <a:pt x="54118" y="4751"/>
                    <a:pt x="46885" y="5526"/>
                    <a:pt x="40795" y="5526"/>
                  </a:cubicBezTo>
                  <a:cubicBezTo>
                    <a:pt x="27972" y="5526"/>
                    <a:pt x="20211" y="2090"/>
                    <a:pt x="12364" y="2090"/>
                  </a:cubicBezTo>
                  <a:cubicBezTo>
                    <a:pt x="8899" y="2090"/>
                    <a:pt x="5418" y="2760"/>
                    <a:pt x="1477" y="4691"/>
                  </a:cubicBezTo>
                  <a:cubicBezTo>
                    <a:pt x="0" y="5405"/>
                    <a:pt x="1477" y="11215"/>
                    <a:pt x="1477" y="11215"/>
                  </a:cubicBezTo>
                  <a:cubicBezTo>
                    <a:pt x="4436" y="13894"/>
                    <a:pt x="14594" y="16557"/>
                    <a:pt x="25044" y="16557"/>
                  </a:cubicBezTo>
                  <a:cubicBezTo>
                    <a:pt x="30105" y="16557"/>
                    <a:pt x="35235" y="15933"/>
                    <a:pt x="39648" y="14382"/>
                  </a:cubicBezTo>
                  <a:cubicBezTo>
                    <a:pt x="48877" y="11132"/>
                    <a:pt x="62824" y="8425"/>
                    <a:pt x="74470" y="8425"/>
                  </a:cubicBezTo>
                  <a:cubicBezTo>
                    <a:pt x="79801" y="8425"/>
                    <a:pt x="84651" y="8992"/>
                    <a:pt x="88345" y="10334"/>
                  </a:cubicBezTo>
                  <a:cubicBezTo>
                    <a:pt x="99834" y="14513"/>
                    <a:pt x="116658" y="15847"/>
                    <a:pt x="116658" y="15847"/>
                  </a:cubicBezTo>
                  <a:lnTo>
                    <a:pt x="116658" y="4691"/>
                  </a:lnTo>
                  <a:cubicBezTo>
                    <a:pt x="116658" y="4691"/>
                    <a:pt x="101958" y="1"/>
                    <a:pt x="83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23" name="Google Shape;4323;p13"/>
            <p:cNvGrpSpPr/>
            <p:nvPr/>
          </p:nvGrpSpPr>
          <p:grpSpPr>
            <a:xfrm>
              <a:off x="8331968" y="3365876"/>
              <a:ext cx="594432" cy="99223"/>
              <a:chOff x="7289565" y="849931"/>
              <a:chExt cx="377585" cy="63019"/>
            </a:xfrm>
          </p:grpSpPr>
          <p:sp>
            <p:nvSpPr>
              <p:cNvPr id="4324" name="Google Shape;4324;p1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1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26" name="Google Shape;4326;p13"/>
            <p:cNvGrpSpPr/>
            <p:nvPr/>
          </p:nvGrpSpPr>
          <p:grpSpPr>
            <a:xfrm>
              <a:off x="104255" y="4568337"/>
              <a:ext cx="883939" cy="70936"/>
              <a:chOff x="5933780" y="1496474"/>
              <a:chExt cx="883939" cy="70936"/>
            </a:xfrm>
          </p:grpSpPr>
          <p:sp>
            <p:nvSpPr>
              <p:cNvPr id="4327" name="Google Shape;4327;p13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13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29" name="Google Shape;4329;p13"/>
            <p:cNvGrpSpPr/>
            <p:nvPr/>
          </p:nvGrpSpPr>
          <p:grpSpPr>
            <a:xfrm>
              <a:off x="-855725" y="-1593148"/>
              <a:ext cx="11237873" cy="8017870"/>
              <a:chOff x="-855725" y="-1593148"/>
              <a:chExt cx="11237873" cy="8017870"/>
            </a:xfrm>
          </p:grpSpPr>
          <p:grpSp>
            <p:nvGrpSpPr>
              <p:cNvPr id="4330" name="Google Shape;4330;p13"/>
              <p:cNvGrpSpPr/>
              <p:nvPr/>
            </p:nvGrpSpPr>
            <p:grpSpPr>
              <a:xfrm>
                <a:off x="-110112" y="22351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4331" name="Google Shape;4331;p1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2" name="Google Shape;4332;p1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3" name="Google Shape;4333;p1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4" name="Google Shape;4334;p1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5" name="Google Shape;4335;p1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6" name="Google Shape;4336;p1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7" name="Google Shape;4337;p1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8" name="Google Shape;4338;p1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9" name="Google Shape;4339;p1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0" name="Google Shape;4340;p1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1" name="Google Shape;4341;p1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2" name="Google Shape;4342;p1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3" name="Google Shape;4343;p1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4" name="Google Shape;4344;p1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5" name="Google Shape;4345;p1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6" name="Google Shape;4346;p1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7" name="Google Shape;4347;p1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8" name="Google Shape;4348;p1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9" name="Google Shape;4349;p1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0" name="Google Shape;4350;p1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1" name="Google Shape;4351;p1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2" name="Google Shape;4352;p1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3" name="Google Shape;4353;p1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4" name="Google Shape;4354;p1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5" name="Google Shape;4355;p1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6" name="Google Shape;4356;p1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7" name="Google Shape;4357;p1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8" name="Google Shape;4358;p1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9" name="Google Shape;4359;p1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0" name="Google Shape;4360;p1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1" name="Google Shape;4361;p1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2" name="Google Shape;4362;p1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3" name="Google Shape;4363;p1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4" name="Google Shape;4364;p1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5" name="Google Shape;4365;p1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6" name="Google Shape;4366;p1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7" name="Google Shape;4367;p1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8" name="Google Shape;4368;p1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9" name="Google Shape;4369;p1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0" name="Google Shape;4370;p1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1" name="Google Shape;4371;p1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2" name="Google Shape;4372;p1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3" name="Google Shape;4373;p1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4" name="Google Shape;4374;p1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5" name="Google Shape;4375;p1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6" name="Google Shape;4376;p1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7" name="Google Shape;4377;p1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8" name="Google Shape;4378;p1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9" name="Google Shape;4379;p1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0" name="Google Shape;4380;p1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1" name="Google Shape;4381;p1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2" name="Google Shape;4382;p1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3" name="Google Shape;4383;p1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4" name="Google Shape;4384;p1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5" name="Google Shape;4385;p1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6" name="Google Shape;4386;p1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7" name="Google Shape;4387;p1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8" name="Google Shape;4388;p1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9" name="Google Shape;4389;p1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0" name="Google Shape;4390;p1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1" name="Google Shape;4391;p1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2" name="Google Shape;4392;p1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3" name="Google Shape;4393;p1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4" name="Google Shape;4394;p1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5" name="Google Shape;4395;p1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6" name="Google Shape;4396;p1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7" name="Google Shape;4397;p1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8" name="Google Shape;4398;p1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9" name="Google Shape;4399;p1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0" name="Google Shape;4400;p1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1" name="Google Shape;4401;p1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2" name="Google Shape;4402;p1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3" name="Google Shape;4403;p1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4" name="Google Shape;4404;p1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5" name="Google Shape;4405;p1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6" name="Google Shape;4406;p1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7" name="Google Shape;4407;p1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8" name="Google Shape;4408;p1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9" name="Google Shape;4409;p1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0" name="Google Shape;4410;p1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1" name="Google Shape;4411;p1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2" name="Google Shape;4412;p1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3" name="Google Shape;4413;p1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4" name="Google Shape;4414;p1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5" name="Google Shape;4415;p1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6" name="Google Shape;4416;p1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7" name="Google Shape;4417;p1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8" name="Google Shape;4418;p1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9" name="Google Shape;4419;p1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0" name="Google Shape;4420;p1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1" name="Google Shape;4421;p1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2" name="Google Shape;4422;p1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3" name="Google Shape;4423;p1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4" name="Google Shape;4424;p1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5" name="Google Shape;4425;p1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6" name="Google Shape;4426;p1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7" name="Google Shape;4427;p1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8" name="Google Shape;4428;p1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9" name="Google Shape;4429;p1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0" name="Google Shape;4430;p1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1" name="Google Shape;4431;p1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2" name="Google Shape;4432;p1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3" name="Google Shape;4433;p1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4" name="Google Shape;4434;p1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5" name="Google Shape;4435;p1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6" name="Google Shape;4436;p1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7" name="Google Shape;4437;p1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8" name="Google Shape;4438;p1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9" name="Google Shape;4439;p1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0" name="Google Shape;4440;p1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1" name="Google Shape;4441;p1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2" name="Google Shape;4442;p1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3" name="Google Shape;4443;p1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4" name="Google Shape;4444;p1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5" name="Google Shape;4445;p1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6" name="Google Shape;4446;p1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7" name="Google Shape;4447;p1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8" name="Google Shape;4448;p1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9" name="Google Shape;4449;p1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0" name="Google Shape;4450;p1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1" name="Google Shape;4451;p1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2" name="Google Shape;4452;p1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3" name="Google Shape;4453;p1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54" name="Google Shape;4454;p13"/>
              <p:cNvGrpSpPr/>
              <p:nvPr/>
            </p:nvGrpSpPr>
            <p:grpSpPr>
              <a:xfrm>
                <a:off x="6174075" y="-687262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4455" name="Google Shape;4455;p1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6" name="Google Shape;4456;p1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7" name="Google Shape;4457;p1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8" name="Google Shape;4458;p1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9" name="Google Shape;4459;p1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0" name="Google Shape;4460;p1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1" name="Google Shape;4461;p1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2" name="Google Shape;4462;p1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3" name="Google Shape;4463;p1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4" name="Google Shape;4464;p1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5" name="Google Shape;4465;p1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6" name="Google Shape;4466;p1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7" name="Google Shape;4467;p1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8" name="Google Shape;4468;p1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9" name="Google Shape;4469;p1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0" name="Google Shape;4470;p1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1" name="Google Shape;4471;p1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2" name="Google Shape;4472;p1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3" name="Google Shape;4473;p1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4" name="Google Shape;4474;p1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5" name="Google Shape;4475;p1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6" name="Google Shape;4476;p1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7" name="Google Shape;4477;p1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8" name="Google Shape;4478;p1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9" name="Google Shape;4479;p1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0" name="Google Shape;4480;p1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1" name="Google Shape;4481;p1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2" name="Google Shape;4482;p1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3" name="Google Shape;4483;p1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4" name="Google Shape;4484;p1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5" name="Google Shape;4485;p1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6" name="Google Shape;4486;p1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7" name="Google Shape;4487;p1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8" name="Google Shape;4488;p1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9" name="Google Shape;4489;p1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0" name="Google Shape;4490;p1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1" name="Google Shape;4491;p1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2" name="Google Shape;4492;p1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3" name="Google Shape;4493;p1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4" name="Google Shape;4494;p1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5" name="Google Shape;4495;p1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6" name="Google Shape;4496;p1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7" name="Google Shape;4497;p1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8" name="Google Shape;4498;p1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9" name="Google Shape;4499;p1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0" name="Google Shape;4500;p1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1" name="Google Shape;4501;p1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2" name="Google Shape;4502;p1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3" name="Google Shape;4503;p1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4" name="Google Shape;4504;p1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5" name="Google Shape;4505;p1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6" name="Google Shape;4506;p1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7" name="Google Shape;4507;p1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8" name="Google Shape;4508;p1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9" name="Google Shape;4509;p1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0" name="Google Shape;4510;p1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1" name="Google Shape;4511;p1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2" name="Google Shape;4512;p1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3" name="Google Shape;4513;p1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4" name="Google Shape;4514;p1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5" name="Google Shape;4515;p1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6" name="Google Shape;4516;p1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7" name="Google Shape;4517;p1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8" name="Google Shape;4518;p1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9" name="Google Shape;4519;p1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0" name="Google Shape;4520;p1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1" name="Google Shape;4521;p1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2" name="Google Shape;4522;p1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3" name="Google Shape;4523;p1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4" name="Google Shape;4524;p1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5" name="Google Shape;4525;p1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6" name="Google Shape;4526;p1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7" name="Google Shape;4527;p1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8" name="Google Shape;4528;p1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9" name="Google Shape;4529;p1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0" name="Google Shape;4530;p1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1" name="Google Shape;4531;p1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2" name="Google Shape;4532;p1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3" name="Google Shape;4533;p1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4" name="Google Shape;4534;p1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5" name="Google Shape;4535;p1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6" name="Google Shape;4536;p1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7" name="Google Shape;4537;p1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8" name="Google Shape;4538;p1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9" name="Google Shape;4539;p1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0" name="Google Shape;4540;p1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1" name="Google Shape;4541;p1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2" name="Google Shape;4542;p1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3" name="Google Shape;4543;p1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4" name="Google Shape;4544;p1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5" name="Google Shape;4545;p1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6" name="Google Shape;4546;p1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7" name="Google Shape;4547;p1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8" name="Google Shape;4548;p1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9" name="Google Shape;4549;p1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0" name="Google Shape;4550;p1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1" name="Google Shape;4551;p1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2" name="Google Shape;4552;p1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3" name="Google Shape;4553;p1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4" name="Google Shape;4554;p1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5" name="Google Shape;4555;p1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6" name="Google Shape;4556;p1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7" name="Google Shape;4557;p1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8" name="Google Shape;4558;p1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9" name="Google Shape;4559;p1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0" name="Google Shape;4560;p1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1" name="Google Shape;4561;p1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2" name="Google Shape;4562;p1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3" name="Google Shape;4563;p1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4" name="Google Shape;4564;p1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5" name="Google Shape;4565;p1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6" name="Google Shape;4566;p1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7" name="Google Shape;4567;p1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8" name="Google Shape;4568;p1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9" name="Google Shape;4569;p1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0" name="Google Shape;4570;p1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1" name="Google Shape;4571;p1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2" name="Google Shape;4572;p1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3" name="Google Shape;4573;p1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1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1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6" name="Google Shape;4576;p1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7" name="Google Shape;4577;p1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78" name="Google Shape;4578;p13"/>
              <p:cNvGrpSpPr/>
              <p:nvPr/>
            </p:nvGrpSpPr>
            <p:grpSpPr>
              <a:xfrm>
                <a:off x="-855725" y="-1593148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4579" name="Google Shape;4579;p1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1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1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1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3" name="Google Shape;4583;p1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4" name="Google Shape;4584;p1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1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6" name="Google Shape;4586;p1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7" name="Google Shape;4587;p1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8" name="Google Shape;4588;p1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1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1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1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2" name="Google Shape;4592;p1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3" name="Google Shape;4593;p1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1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5" name="Google Shape;4595;p1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6" name="Google Shape;4596;p1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1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8" name="Google Shape;4598;p1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9" name="Google Shape;4599;p1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1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1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2" name="Google Shape;4602;p1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3" name="Google Shape;4603;p1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4" name="Google Shape;4604;p1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5" name="Google Shape;4605;p1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6" name="Google Shape;4606;p1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7" name="Google Shape;4607;p1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8" name="Google Shape;4608;p1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9" name="Google Shape;4609;p1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0" name="Google Shape;4610;p1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1" name="Google Shape;4611;p1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2" name="Google Shape;4612;p1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3" name="Google Shape;4613;p1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4" name="Google Shape;4614;p1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5" name="Google Shape;4615;p1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6" name="Google Shape;4616;p1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7" name="Google Shape;4617;p1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8" name="Google Shape;4618;p1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9" name="Google Shape;4619;p1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0" name="Google Shape;4620;p1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1" name="Google Shape;4621;p1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2" name="Google Shape;4622;p1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3" name="Google Shape;4623;p1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4" name="Google Shape;4624;p1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5" name="Google Shape;4625;p1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6" name="Google Shape;4626;p1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7" name="Google Shape;4627;p1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8" name="Google Shape;4628;p1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9" name="Google Shape;4629;p1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0" name="Google Shape;4630;p1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1" name="Google Shape;4631;p1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2" name="Google Shape;4632;p1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3" name="Google Shape;4633;p1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4" name="Google Shape;4634;p1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5" name="Google Shape;4635;p1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6" name="Google Shape;4636;p1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7" name="Google Shape;4637;p1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8" name="Google Shape;4638;p1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9" name="Google Shape;4639;p1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0" name="Google Shape;4640;p1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1" name="Google Shape;4641;p1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2" name="Google Shape;4642;p1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3" name="Google Shape;4643;p1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4" name="Google Shape;4644;p1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5" name="Google Shape;4645;p1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6" name="Google Shape;4646;p1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7" name="Google Shape;4647;p1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8" name="Google Shape;4648;p1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9" name="Google Shape;4649;p1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0" name="Google Shape;4650;p1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1" name="Google Shape;4651;p1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2" name="Google Shape;4652;p1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3" name="Google Shape;4653;p1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4" name="Google Shape;4654;p1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5" name="Google Shape;4655;p1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6" name="Google Shape;4656;p1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7" name="Google Shape;4657;p1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8" name="Google Shape;4658;p1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9" name="Google Shape;4659;p1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0" name="Google Shape;4660;p1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1" name="Google Shape;4661;p1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2" name="Google Shape;4662;p1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3" name="Google Shape;4663;p1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4" name="Google Shape;4664;p1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5" name="Google Shape;4665;p1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6" name="Google Shape;4666;p1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7" name="Google Shape;4667;p1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8" name="Google Shape;4668;p1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9" name="Google Shape;4669;p1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0" name="Google Shape;4670;p1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1" name="Google Shape;4671;p1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2" name="Google Shape;4672;p1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3" name="Google Shape;4673;p1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4" name="Google Shape;4674;p1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5" name="Google Shape;4675;p1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6" name="Google Shape;4676;p1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7" name="Google Shape;4677;p1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8" name="Google Shape;4678;p1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9" name="Google Shape;4679;p1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0" name="Google Shape;4680;p1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1" name="Google Shape;4681;p1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2" name="Google Shape;4682;p1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3" name="Google Shape;4683;p1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4" name="Google Shape;4684;p1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5" name="Google Shape;4685;p1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6" name="Google Shape;4686;p1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7" name="Google Shape;4687;p1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8" name="Google Shape;4688;p1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9" name="Google Shape;4689;p1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0" name="Google Shape;4690;p1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1" name="Google Shape;4691;p1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2" name="Google Shape;4692;p1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3" name="Google Shape;4693;p1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4" name="Google Shape;4694;p1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5" name="Google Shape;4695;p1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6" name="Google Shape;4696;p1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7" name="Google Shape;4697;p1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8" name="Google Shape;4698;p1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9" name="Google Shape;4699;p1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0" name="Google Shape;4700;p1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1" name="Google Shape;4701;p1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02" name="Google Shape;4702;p13"/>
              <p:cNvGrpSpPr/>
              <p:nvPr/>
            </p:nvGrpSpPr>
            <p:grpSpPr>
              <a:xfrm>
                <a:off x="5688525" y="2376377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4703" name="Google Shape;4703;p1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4" name="Google Shape;4704;p1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5" name="Google Shape;4705;p1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6" name="Google Shape;4706;p1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7" name="Google Shape;4707;p1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8" name="Google Shape;4708;p1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9" name="Google Shape;4709;p1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0" name="Google Shape;4710;p1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1" name="Google Shape;4711;p1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2" name="Google Shape;4712;p1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3" name="Google Shape;4713;p1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4" name="Google Shape;4714;p1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5" name="Google Shape;4715;p1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6" name="Google Shape;4716;p1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7" name="Google Shape;4717;p1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8" name="Google Shape;4718;p1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9" name="Google Shape;4719;p1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0" name="Google Shape;4720;p1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1" name="Google Shape;4721;p1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2" name="Google Shape;4722;p1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3" name="Google Shape;4723;p1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4" name="Google Shape;4724;p1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5" name="Google Shape;4725;p1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6" name="Google Shape;4726;p1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7" name="Google Shape;4727;p1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8" name="Google Shape;4728;p1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9" name="Google Shape;4729;p1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0" name="Google Shape;4730;p1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1" name="Google Shape;4731;p1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2" name="Google Shape;4732;p1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3" name="Google Shape;4733;p1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4" name="Google Shape;4734;p1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5" name="Google Shape;4735;p1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6" name="Google Shape;4736;p1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7" name="Google Shape;4737;p1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8" name="Google Shape;4738;p1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9" name="Google Shape;4739;p1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0" name="Google Shape;4740;p1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1" name="Google Shape;4741;p1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2" name="Google Shape;4742;p1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3" name="Google Shape;4743;p1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4" name="Google Shape;4744;p1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5" name="Google Shape;4745;p1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6" name="Google Shape;4746;p1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7" name="Google Shape;4747;p1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8" name="Google Shape;4748;p1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9" name="Google Shape;4749;p1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0" name="Google Shape;4750;p1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1" name="Google Shape;4751;p1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2" name="Google Shape;4752;p1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3" name="Google Shape;4753;p1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4" name="Google Shape;4754;p1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5" name="Google Shape;4755;p1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6" name="Google Shape;4756;p1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7" name="Google Shape;4757;p1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8" name="Google Shape;4758;p1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9" name="Google Shape;4759;p1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0" name="Google Shape;4760;p1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1" name="Google Shape;4761;p1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2" name="Google Shape;4762;p1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3" name="Google Shape;4763;p1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4" name="Google Shape;4764;p1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5" name="Google Shape;4765;p1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6" name="Google Shape;4766;p1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7" name="Google Shape;4767;p1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8" name="Google Shape;4768;p1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9" name="Google Shape;4769;p1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0" name="Google Shape;4770;p1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1" name="Google Shape;4771;p1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2" name="Google Shape;4772;p1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3" name="Google Shape;4773;p1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4" name="Google Shape;4774;p1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5" name="Google Shape;4775;p1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6" name="Google Shape;4776;p1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7" name="Google Shape;4777;p1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8" name="Google Shape;4778;p1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9" name="Google Shape;4779;p1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0" name="Google Shape;4780;p1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1" name="Google Shape;4781;p1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2" name="Google Shape;4782;p1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3" name="Google Shape;4783;p1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4" name="Google Shape;4784;p1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5" name="Google Shape;4785;p1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6" name="Google Shape;4786;p1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7" name="Google Shape;4787;p1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8" name="Google Shape;4788;p1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9" name="Google Shape;4789;p1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0" name="Google Shape;4790;p1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1" name="Google Shape;4791;p1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2" name="Google Shape;4792;p1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3" name="Google Shape;4793;p1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4" name="Google Shape;4794;p1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5" name="Google Shape;4795;p1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6" name="Google Shape;4796;p1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7" name="Google Shape;4797;p1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8" name="Google Shape;4798;p1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9" name="Google Shape;4799;p1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0" name="Google Shape;4800;p1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1" name="Google Shape;4801;p1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2" name="Google Shape;4802;p1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3" name="Google Shape;4803;p1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4" name="Google Shape;4804;p1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5" name="Google Shape;4805;p1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6" name="Google Shape;4806;p1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7" name="Google Shape;4807;p1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8" name="Google Shape;4808;p1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9" name="Google Shape;4809;p1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0" name="Google Shape;4810;p1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1" name="Google Shape;4811;p1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2" name="Google Shape;4812;p1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3" name="Google Shape;4813;p1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4" name="Google Shape;4814;p1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5" name="Google Shape;4815;p1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6" name="Google Shape;4816;p1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7" name="Google Shape;4817;p1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8" name="Google Shape;4818;p1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9" name="Google Shape;4819;p1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0" name="Google Shape;4820;p1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1" name="Google Shape;4821;p1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2" name="Google Shape;4822;p1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3" name="Google Shape;4823;p1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4" name="Google Shape;4824;p1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5" name="Google Shape;4825;p1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826" name="Google Shape;4826;p13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827" name="Google Shape;4827;p13"/>
          <p:cNvSpPr txBox="1"/>
          <p:nvPr>
            <p:ph hasCustomPrompt="1" idx="2" type="title"/>
          </p:nvPr>
        </p:nvSpPr>
        <p:spPr>
          <a:xfrm>
            <a:off x="1040625" y="1460275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b="0" sz="3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28" name="Google Shape;4828;p13"/>
          <p:cNvSpPr txBox="1"/>
          <p:nvPr>
            <p:ph idx="3" type="title"/>
          </p:nvPr>
        </p:nvSpPr>
        <p:spPr>
          <a:xfrm>
            <a:off x="1867800" y="1460275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829" name="Google Shape;4829;p13"/>
          <p:cNvSpPr txBox="1"/>
          <p:nvPr>
            <p:ph idx="4" type="title"/>
          </p:nvPr>
        </p:nvSpPr>
        <p:spPr>
          <a:xfrm>
            <a:off x="1867800" y="1915675"/>
            <a:ext cx="24405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830" name="Google Shape;4830;p13"/>
          <p:cNvSpPr txBox="1"/>
          <p:nvPr>
            <p:ph hasCustomPrompt="1" idx="5" type="title"/>
          </p:nvPr>
        </p:nvSpPr>
        <p:spPr>
          <a:xfrm>
            <a:off x="4686300" y="1460275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b="0" sz="3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31" name="Google Shape;4831;p13"/>
          <p:cNvSpPr txBox="1"/>
          <p:nvPr>
            <p:ph idx="6" type="title"/>
          </p:nvPr>
        </p:nvSpPr>
        <p:spPr>
          <a:xfrm>
            <a:off x="5513475" y="1915675"/>
            <a:ext cx="24405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832" name="Google Shape;4832;p13"/>
          <p:cNvSpPr txBox="1"/>
          <p:nvPr>
            <p:ph hasCustomPrompt="1" idx="7" type="title"/>
          </p:nvPr>
        </p:nvSpPr>
        <p:spPr>
          <a:xfrm>
            <a:off x="1040625" y="2973775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b="0" sz="3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33" name="Google Shape;4833;p13"/>
          <p:cNvSpPr txBox="1"/>
          <p:nvPr>
            <p:ph idx="8" type="title"/>
          </p:nvPr>
        </p:nvSpPr>
        <p:spPr>
          <a:xfrm>
            <a:off x="1867800" y="2973775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834" name="Google Shape;4834;p13"/>
          <p:cNvSpPr txBox="1"/>
          <p:nvPr>
            <p:ph idx="9" type="title"/>
          </p:nvPr>
        </p:nvSpPr>
        <p:spPr>
          <a:xfrm>
            <a:off x="1867800" y="3429175"/>
            <a:ext cx="24405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835" name="Google Shape;4835;p13"/>
          <p:cNvSpPr txBox="1"/>
          <p:nvPr>
            <p:ph hasCustomPrompt="1" idx="13" type="title"/>
          </p:nvPr>
        </p:nvSpPr>
        <p:spPr>
          <a:xfrm>
            <a:off x="4686300" y="2973775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b="0" sz="3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36" name="Google Shape;4836;p13"/>
          <p:cNvSpPr txBox="1"/>
          <p:nvPr>
            <p:ph idx="14" type="title"/>
          </p:nvPr>
        </p:nvSpPr>
        <p:spPr>
          <a:xfrm>
            <a:off x="5513475" y="2973775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837" name="Google Shape;4837;p13"/>
          <p:cNvSpPr txBox="1"/>
          <p:nvPr>
            <p:ph idx="15" type="title"/>
          </p:nvPr>
        </p:nvSpPr>
        <p:spPr>
          <a:xfrm>
            <a:off x="5513475" y="3429175"/>
            <a:ext cx="24405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838" name="Google Shape;4838;p13"/>
          <p:cNvSpPr txBox="1"/>
          <p:nvPr/>
        </p:nvSpPr>
        <p:spPr>
          <a:xfrm>
            <a:off x="1308900" y="1899425"/>
            <a:ext cx="35067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839" name="Google Shape;4839;p13"/>
          <p:cNvSpPr txBox="1"/>
          <p:nvPr>
            <p:ph idx="16" type="title"/>
          </p:nvPr>
        </p:nvSpPr>
        <p:spPr>
          <a:xfrm>
            <a:off x="5513475" y="1460275"/>
            <a:ext cx="24405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4840" name="Shape 4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41" name="Google Shape;4841;p14"/>
          <p:cNvGrpSpPr/>
          <p:nvPr/>
        </p:nvGrpSpPr>
        <p:grpSpPr>
          <a:xfrm>
            <a:off x="-475655" y="-1593336"/>
            <a:ext cx="10411156" cy="9683235"/>
            <a:chOff x="-475655" y="-1593336"/>
            <a:chExt cx="10411156" cy="9683235"/>
          </a:xfrm>
        </p:grpSpPr>
        <p:sp>
          <p:nvSpPr>
            <p:cNvPr id="4842" name="Google Shape;4842;p14"/>
            <p:cNvSpPr/>
            <p:nvPr/>
          </p:nvSpPr>
          <p:spPr>
            <a:xfrm>
              <a:off x="-365600" y="973900"/>
              <a:ext cx="9509597" cy="525956"/>
            </a:xfrm>
            <a:custGeom>
              <a:rect b="b" l="l" r="r" t="t"/>
              <a:pathLst>
                <a:path extrusionOk="0" h="6973" w="126076">
                  <a:moveTo>
                    <a:pt x="126076" y="1"/>
                  </a:moveTo>
                  <a:cubicBezTo>
                    <a:pt x="126076" y="1"/>
                    <a:pt x="110286" y="1894"/>
                    <a:pt x="99035" y="1894"/>
                  </a:cubicBezTo>
                  <a:cubicBezTo>
                    <a:pt x="95736" y="1894"/>
                    <a:pt x="92827" y="1731"/>
                    <a:pt x="90822" y="1310"/>
                  </a:cubicBezTo>
                  <a:cubicBezTo>
                    <a:pt x="87435" y="605"/>
                    <a:pt x="81269" y="346"/>
                    <a:pt x="74384" y="346"/>
                  </a:cubicBezTo>
                  <a:cubicBezTo>
                    <a:pt x="63261" y="346"/>
                    <a:pt x="50263" y="1021"/>
                    <a:pt x="44078" y="1572"/>
                  </a:cubicBezTo>
                  <a:cubicBezTo>
                    <a:pt x="39327" y="1995"/>
                    <a:pt x="32246" y="2261"/>
                    <a:pt x="25317" y="2261"/>
                  </a:cubicBezTo>
                  <a:cubicBezTo>
                    <a:pt x="17624" y="2261"/>
                    <a:pt x="10119" y="1934"/>
                    <a:pt x="6204" y="1132"/>
                  </a:cubicBezTo>
                  <a:lnTo>
                    <a:pt x="1" y="4418"/>
                  </a:lnTo>
                  <a:cubicBezTo>
                    <a:pt x="1" y="4418"/>
                    <a:pt x="11920" y="6972"/>
                    <a:pt x="23378" y="6972"/>
                  </a:cubicBezTo>
                  <a:cubicBezTo>
                    <a:pt x="27817" y="6972"/>
                    <a:pt x="32186" y="6589"/>
                    <a:pt x="35767" y="5525"/>
                  </a:cubicBezTo>
                  <a:cubicBezTo>
                    <a:pt x="41053" y="3959"/>
                    <a:pt x="50047" y="3262"/>
                    <a:pt x="59174" y="3262"/>
                  </a:cubicBezTo>
                  <a:cubicBezTo>
                    <a:pt x="69126" y="3262"/>
                    <a:pt x="79236" y="4091"/>
                    <a:pt x="84868" y="5525"/>
                  </a:cubicBezTo>
                  <a:cubicBezTo>
                    <a:pt x="88495" y="6454"/>
                    <a:pt x="94342" y="6762"/>
                    <a:pt x="100505" y="6762"/>
                  </a:cubicBezTo>
                  <a:cubicBezTo>
                    <a:pt x="112673" y="6762"/>
                    <a:pt x="126076" y="5561"/>
                    <a:pt x="126076" y="5561"/>
                  </a:cubicBezTo>
                  <a:lnTo>
                    <a:pt x="1260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4"/>
            <p:cNvSpPr/>
            <p:nvPr/>
          </p:nvSpPr>
          <p:spPr>
            <a:xfrm>
              <a:off x="0" y="2816322"/>
              <a:ext cx="9191938" cy="2327169"/>
            </a:xfrm>
            <a:custGeom>
              <a:rect b="b" l="l" r="r" t="t"/>
              <a:pathLst>
                <a:path extrusionOk="0" h="17801" w="112598">
                  <a:moveTo>
                    <a:pt x="0" y="1"/>
                  </a:moveTo>
                  <a:lnTo>
                    <a:pt x="0" y="15253"/>
                  </a:lnTo>
                  <a:lnTo>
                    <a:pt x="21503" y="15253"/>
                  </a:lnTo>
                  <a:cubicBezTo>
                    <a:pt x="26218" y="15253"/>
                    <a:pt x="30707" y="14253"/>
                    <a:pt x="33838" y="12514"/>
                  </a:cubicBezTo>
                  <a:cubicBezTo>
                    <a:pt x="35517" y="11574"/>
                    <a:pt x="37934" y="11038"/>
                    <a:pt x="40482" y="11038"/>
                  </a:cubicBezTo>
                  <a:cubicBezTo>
                    <a:pt x="42256" y="11038"/>
                    <a:pt x="43958" y="11383"/>
                    <a:pt x="45209" y="12002"/>
                  </a:cubicBezTo>
                  <a:cubicBezTo>
                    <a:pt x="47673" y="13217"/>
                    <a:pt x="51019" y="13895"/>
                    <a:pt x="54495" y="13895"/>
                  </a:cubicBezTo>
                  <a:lnTo>
                    <a:pt x="71486" y="13895"/>
                  </a:lnTo>
                  <a:cubicBezTo>
                    <a:pt x="75046" y="13895"/>
                    <a:pt x="78332" y="14836"/>
                    <a:pt x="80082" y="16360"/>
                  </a:cubicBezTo>
                  <a:cubicBezTo>
                    <a:pt x="81106" y="17253"/>
                    <a:pt x="83035" y="17801"/>
                    <a:pt x="85106" y="17801"/>
                  </a:cubicBezTo>
                  <a:lnTo>
                    <a:pt x="112598" y="17801"/>
                  </a:lnTo>
                  <a:lnTo>
                    <a:pt x="112598" y="2549"/>
                  </a:lnTo>
                  <a:lnTo>
                    <a:pt x="91095" y="2549"/>
                  </a:lnTo>
                  <a:cubicBezTo>
                    <a:pt x="86380" y="2549"/>
                    <a:pt x="81892" y="3549"/>
                    <a:pt x="78760" y="5287"/>
                  </a:cubicBezTo>
                  <a:cubicBezTo>
                    <a:pt x="77082" y="6228"/>
                    <a:pt x="74665" y="6764"/>
                    <a:pt x="72117" y="6764"/>
                  </a:cubicBezTo>
                  <a:cubicBezTo>
                    <a:pt x="70343" y="6764"/>
                    <a:pt x="68640" y="6418"/>
                    <a:pt x="67390" y="5799"/>
                  </a:cubicBezTo>
                  <a:cubicBezTo>
                    <a:pt x="64925" y="4585"/>
                    <a:pt x="61580" y="3906"/>
                    <a:pt x="58103" y="3906"/>
                  </a:cubicBezTo>
                  <a:lnTo>
                    <a:pt x="41113" y="3906"/>
                  </a:lnTo>
                  <a:cubicBezTo>
                    <a:pt x="37553" y="3906"/>
                    <a:pt x="34267" y="2965"/>
                    <a:pt x="32516" y="1441"/>
                  </a:cubicBezTo>
                  <a:cubicBezTo>
                    <a:pt x="31493" y="548"/>
                    <a:pt x="29564" y="1"/>
                    <a:pt x="27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44" name="Google Shape;4844;p14"/>
            <p:cNvGrpSpPr/>
            <p:nvPr/>
          </p:nvGrpSpPr>
          <p:grpSpPr>
            <a:xfrm rot="5400000">
              <a:off x="5828950" y="-348541"/>
              <a:ext cx="4409672" cy="3803431"/>
              <a:chOff x="780450" y="1002925"/>
              <a:chExt cx="3916575" cy="3378125"/>
            </a:xfrm>
          </p:grpSpPr>
          <p:sp>
            <p:nvSpPr>
              <p:cNvPr id="4845" name="Google Shape;4845;p1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1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1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1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1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1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1" name="Google Shape;4851;p1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2" name="Google Shape;4852;p1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3" name="Google Shape;4853;p1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1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1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1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1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1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1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1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1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1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1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1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1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1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1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1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1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1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1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1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1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1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1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1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1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8" name="Google Shape;4878;p1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9" name="Google Shape;4879;p1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0" name="Google Shape;4880;p1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1" name="Google Shape;4881;p1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2" name="Google Shape;4882;p1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3" name="Google Shape;4883;p1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4" name="Google Shape;4884;p1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5" name="Google Shape;4885;p1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6" name="Google Shape;4886;p1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7" name="Google Shape;4887;p1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8" name="Google Shape;4888;p1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9" name="Google Shape;4889;p1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0" name="Google Shape;4890;p1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1" name="Google Shape;4891;p1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2" name="Google Shape;4892;p1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3" name="Google Shape;4893;p1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4" name="Google Shape;4894;p1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5" name="Google Shape;4895;p1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6" name="Google Shape;4896;p1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7" name="Google Shape;4897;p1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8" name="Google Shape;4898;p1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9" name="Google Shape;4899;p1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0" name="Google Shape;4900;p1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1" name="Google Shape;4901;p1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2" name="Google Shape;4902;p1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3" name="Google Shape;4903;p1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4" name="Google Shape;4904;p1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5" name="Google Shape;4905;p1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6" name="Google Shape;4906;p1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7" name="Google Shape;4907;p1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8" name="Google Shape;4908;p1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9" name="Google Shape;4909;p1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0" name="Google Shape;4910;p1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1" name="Google Shape;4911;p1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2" name="Google Shape;4912;p1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3" name="Google Shape;4913;p1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4" name="Google Shape;4914;p1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5" name="Google Shape;4915;p1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6" name="Google Shape;4916;p1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7" name="Google Shape;4917;p1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8" name="Google Shape;4918;p1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9" name="Google Shape;4919;p1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0" name="Google Shape;4920;p1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1" name="Google Shape;4921;p1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2" name="Google Shape;4922;p1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3" name="Google Shape;4923;p1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4" name="Google Shape;4924;p1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5" name="Google Shape;4925;p1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6" name="Google Shape;4926;p1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7" name="Google Shape;4927;p1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8" name="Google Shape;4928;p1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9" name="Google Shape;4929;p1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0" name="Google Shape;4930;p1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1" name="Google Shape;4931;p1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2" name="Google Shape;4932;p1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3" name="Google Shape;4933;p1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4" name="Google Shape;4934;p1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5" name="Google Shape;4935;p1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6" name="Google Shape;4936;p1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7" name="Google Shape;4937;p1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8" name="Google Shape;4938;p1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9" name="Google Shape;4939;p1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0" name="Google Shape;4940;p1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1" name="Google Shape;4941;p1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2" name="Google Shape;4942;p1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3" name="Google Shape;4943;p1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4" name="Google Shape;4944;p1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5" name="Google Shape;4945;p1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6" name="Google Shape;4946;p1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7" name="Google Shape;4947;p1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8" name="Google Shape;4948;p1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9" name="Google Shape;4949;p1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0" name="Google Shape;4950;p1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1" name="Google Shape;4951;p1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2" name="Google Shape;4952;p1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3" name="Google Shape;4953;p1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4" name="Google Shape;4954;p1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5" name="Google Shape;4955;p1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6" name="Google Shape;4956;p1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7" name="Google Shape;4957;p1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8" name="Google Shape;4958;p1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9" name="Google Shape;4959;p1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0" name="Google Shape;4960;p1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1" name="Google Shape;4961;p1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2" name="Google Shape;4962;p1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3" name="Google Shape;4963;p1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4" name="Google Shape;4964;p1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5" name="Google Shape;4965;p1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6" name="Google Shape;4966;p1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7" name="Google Shape;4967;p1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68" name="Google Shape;4968;p14"/>
            <p:cNvSpPr/>
            <p:nvPr/>
          </p:nvSpPr>
          <p:spPr>
            <a:xfrm>
              <a:off x="-288050" y="3610127"/>
              <a:ext cx="28323" cy="30094"/>
            </a:xfrm>
            <a:custGeom>
              <a:rect b="b" l="l" r="r" t="t"/>
              <a:pathLst>
                <a:path extrusionOk="0" h="153" w="144">
                  <a:moveTo>
                    <a:pt x="72" y="1"/>
                  </a:moveTo>
                  <a:cubicBezTo>
                    <a:pt x="36" y="1"/>
                    <a:pt x="0" y="28"/>
                    <a:pt x="0" y="81"/>
                  </a:cubicBezTo>
                  <a:cubicBezTo>
                    <a:pt x="0" y="129"/>
                    <a:pt x="36" y="153"/>
                    <a:pt x="72" y="153"/>
                  </a:cubicBezTo>
                  <a:cubicBezTo>
                    <a:pt x="107" y="153"/>
                    <a:pt x="143" y="129"/>
                    <a:pt x="143" y="81"/>
                  </a:cubicBezTo>
                  <a:cubicBezTo>
                    <a:pt x="143" y="28"/>
                    <a:pt x="107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69" name="Google Shape;4969;p14"/>
            <p:cNvGrpSpPr/>
            <p:nvPr/>
          </p:nvGrpSpPr>
          <p:grpSpPr>
            <a:xfrm>
              <a:off x="1017992" y="3730814"/>
              <a:ext cx="1417643" cy="99578"/>
              <a:chOff x="6297842" y="1549942"/>
              <a:chExt cx="874603" cy="61433"/>
            </a:xfrm>
          </p:grpSpPr>
          <p:sp>
            <p:nvSpPr>
              <p:cNvPr id="4970" name="Google Shape;4970;p14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1" name="Google Shape;4971;p14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72" name="Google Shape;4972;p14"/>
            <p:cNvGrpSpPr/>
            <p:nvPr/>
          </p:nvGrpSpPr>
          <p:grpSpPr>
            <a:xfrm>
              <a:off x="4334217" y="4773239"/>
              <a:ext cx="1417643" cy="99578"/>
              <a:chOff x="6297842" y="1549942"/>
              <a:chExt cx="874603" cy="61433"/>
            </a:xfrm>
          </p:grpSpPr>
          <p:sp>
            <p:nvSpPr>
              <p:cNvPr id="4973" name="Google Shape;4973;p14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4" name="Google Shape;4974;p14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75" name="Google Shape;4975;p14"/>
            <p:cNvSpPr/>
            <p:nvPr/>
          </p:nvSpPr>
          <p:spPr>
            <a:xfrm>
              <a:off x="5449365" y="771901"/>
              <a:ext cx="749275" cy="99575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76" name="Google Shape;4976;p14"/>
            <p:cNvGrpSpPr/>
            <p:nvPr/>
          </p:nvGrpSpPr>
          <p:grpSpPr>
            <a:xfrm rot="5400000">
              <a:off x="-778775" y="-1290216"/>
              <a:ext cx="4409672" cy="3803431"/>
              <a:chOff x="780450" y="1002925"/>
              <a:chExt cx="3916575" cy="3378125"/>
            </a:xfrm>
          </p:grpSpPr>
          <p:sp>
            <p:nvSpPr>
              <p:cNvPr id="4977" name="Google Shape;4977;p1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8" name="Google Shape;4978;p1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9" name="Google Shape;4979;p1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0" name="Google Shape;4980;p1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1" name="Google Shape;4981;p1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2" name="Google Shape;4982;p1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3" name="Google Shape;4983;p1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4" name="Google Shape;4984;p1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5" name="Google Shape;4985;p1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6" name="Google Shape;4986;p1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7" name="Google Shape;4987;p1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8" name="Google Shape;4988;p1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9" name="Google Shape;4989;p1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0" name="Google Shape;4990;p1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1" name="Google Shape;4991;p1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2" name="Google Shape;4992;p1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3" name="Google Shape;4993;p1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4" name="Google Shape;4994;p1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5" name="Google Shape;4995;p1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6" name="Google Shape;4996;p1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7" name="Google Shape;4997;p1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8" name="Google Shape;4998;p1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9" name="Google Shape;4999;p1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0" name="Google Shape;5000;p1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1" name="Google Shape;5001;p1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2" name="Google Shape;5002;p1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3" name="Google Shape;5003;p1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4" name="Google Shape;5004;p1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1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1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1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1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1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1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1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1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3" name="Google Shape;5013;p1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4" name="Google Shape;5014;p1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5" name="Google Shape;5015;p1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6" name="Google Shape;5016;p1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7" name="Google Shape;5017;p1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8" name="Google Shape;5018;p1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9" name="Google Shape;5019;p1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0" name="Google Shape;5020;p1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1" name="Google Shape;5021;p1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2" name="Google Shape;5022;p1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3" name="Google Shape;5023;p1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4" name="Google Shape;5024;p1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5" name="Google Shape;5025;p1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6" name="Google Shape;5026;p1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7" name="Google Shape;5027;p1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8" name="Google Shape;5028;p1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9" name="Google Shape;5029;p1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0" name="Google Shape;5030;p1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1" name="Google Shape;5031;p1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2" name="Google Shape;5032;p1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3" name="Google Shape;5033;p1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4" name="Google Shape;5034;p1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5" name="Google Shape;5035;p1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6" name="Google Shape;5036;p1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7" name="Google Shape;5037;p1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8" name="Google Shape;5038;p1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9" name="Google Shape;5039;p1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0" name="Google Shape;5040;p1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1" name="Google Shape;5041;p1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2" name="Google Shape;5042;p1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3" name="Google Shape;5043;p1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4" name="Google Shape;5044;p1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5" name="Google Shape;5045;p1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6" name="Google Shape;5046;p1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7" name="Google Shape;5047;p1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8" name="Google Shape;5048;p1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9" name="Google Shape;5049;p1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0" name="Google Shape;5050;p1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1" name="Google Shape;5051;p1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2" name="Google Shape;5052;p1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3" name="Google Shape;5053;p1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4" name="Google Shape;5054;p1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5" name="Google Shape;5055;p1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6" name="Google Shape;5056;p1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7" name="Google Shape;5057;p1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8" name="Google Shape;5058;p1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9" name="Google Shape;5059;p1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0" name="Google Shape;5060;p1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1" name="Google Shape;5061;p1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2" name="Google Shape;5062;p1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3" name="Google Shape;5063;p1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4" name="Google Shape;5064;p1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5" name="Google Shape;5065;p1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6" name="Google Shape;5066;p1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7" name="Google Shape;5067;p1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8" name="Google Shape;5068;p1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9" name="Google Shape;5069;p1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0" name="Google Shape;5070;p1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1" name="Google Shape;5071;p1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2" name="Google Shape;5072;p1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3" name="Google Shape;5073;p1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4" name="Google Shape;5074;p1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5" name="Google Shape;5075;p1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6" name="Google Shape;5076;p1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7" name="Google Shape;5077;p1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8" name="Google Shape;5078;p1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9" name="Google Shape;5079;p1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0" name="Google Shape;5080;p1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1" name="Google Shape;5081;p1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2" name="Google Shape;5082;p1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3" name="Google Shape;5083;p1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4" name="Google Shape;5084;p1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5" name="Google Shape;5085;p1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6" name="Google Shape;5086;p1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7" name="Google Shape;5087;p1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8" name="Google Shape;5088;p1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9" name="Google Shape;5089;p1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0" name="Google Shape;5090;p1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1" name="Google Shape;5091;p1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2" name="Google Shape;5092;p1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3" name="Google Shape;5093;p1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4" name="Google Shape;5094;p1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5" name="Google Shape;5095;p1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6" name="Google Shape;5096;p1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7" name="Google Shape;5097;p1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8" name="Google Shape;5098;p1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9" name="Google Shape;5099;p1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00" name="Google Shape;5100;p14"/>
            <p:cNvGrpSpPr/>
            <p:nvPr/>
          </p:nvGrpSpPr>
          <p:grpSpPr>
            <a:xfrm rot="5400000">
              <a:off x="2292113" y="3456305"/>
              <a:ext cx="4975617" cy="4291570"/>
              <a:chOff x="780450" y="1002925"/>
              <a:chExt cx="3916575" cy="3378125"/>
            </a:xfrm>
          </p:grpSpPr>
          <p:sp>
            <p:nvSpPr>
              <p:cNvPr id="5101" name="Google Shape;5101;p1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2" name="Google Shape;5102;p1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3" name="Google Shape;5103;p1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4" name="Google Shape;5104;p1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5" name="Google Shape;5105;p1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6" name="Google Shape;5106;p1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7" name="Google Shape;5107;p1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8" name="Google Shape;5108;p1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9" name="Google Shape;5109;p1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0" name="Google Shape;5110;p1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1" name="Google Shape;5111;p1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2" name="Google Shape;5112;p1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3" name="Google Shape;5113;p1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4" name="Google Shape;5114;p1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5" name="Google Shape;5115;p1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6" name="Google Shape;5116;p1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7" name="Google Shape;5117;p1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8" name="Google Shape;5118;p1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9" name="Google Shape;5119;p1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0" name="Google Shape;5120;p1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1" name="Google Shape;5121;p1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2" name="Google Shape;5122;p1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3" name="Google Shape;5123;p1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4" name="Google Shape;5124;p1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5" name="Google Shape;5125;p1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6" name="Google Shape;5126;p1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7" name="Google Shape;5127;p1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8" name="Google Shape;5128;p1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9" name="Google Shape;5129;p1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0" name="Google Shape;5130;p1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1" name="Google Shape;5131;p1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2" name="Google Shape;5132;p1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3" name="Google Shape;5133;p1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4" name="Google Shape;5134;p1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5" name="Google Shape;5135;p1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6" name="Google Shape;5136;p1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7" name="Google Shape;5137;p1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8" name="Google Shape;5138;p1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9" name="Google Shape;5139;p1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0" name="Google Shape;5140;p1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1" name="Google Shape;5141;p1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2" name="Google Shape;5142;p1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3" name="Google Shape;5143;p1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4" name="Google Shape;5144;p1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5" name="Google Shape;5145;p1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6" name="Google Shape;5146;p1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7" name="Google Shape;5147;p1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8" name="Google Shape;5148;p1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9" name="Google Shape;5149;p1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0" name="Google Shape;5150;p1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1" name="Google Shape;5151;p1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2" name="Google Shape;5152;p1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3" name="Google Shape;5153;p1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4" name="Google Shape;5154;p1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5" name="Google Shape;5155;p1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6" name="Google Shape;5156;p1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7" name="Google Shape;5157;p1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8" name="Google Shape;5158;p1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9" name="Google Shape;5159;p1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0" name="Google Shape;5160;p1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1" name="Google Shape;5161;p1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2" name="Google Shape;5162;p1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3" name="Google Shape;5163;p1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4" name="Google Shape;5164;p1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5" name="Google Shape;5165;p1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6" name="Google Shape;5166;p1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7" name="Google Shape;5167;p1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8" name="Google Shape;5168;p1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9" name="Google Shape;5169;p1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0" name="Google Shape;5170;p1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1" name="Google Shape;5171;p1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2" name="Google Shape;5172;p1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3" name="Google Shape;5173;p1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4" name="Google Shape;5174;p1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5" name="Google Shape;5175;p1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6" name="Google Shape;5176;p1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7" name="Google Shape;5177;p1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8" name="Google Shape;5178;p1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9" name="Google Shape;5179;p1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0" name="Google Shape;5180;p1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1" name="Google Shape;5181;p1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2" name="Google Shape;5182;p1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3" name="Google Shape;5183;p1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4" name="Google Shape;5184;p1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5" name="Google Shape;5185;p1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6" name="Google Shape;5186;p1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7" name="Google Shape;5187;p1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8" name="Google Shape;5188;p1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9" name="Google Shape;5189;p1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0" name="Google Shape;5190;p1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1" name="Google Shape;5191;p1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2" name="Google Shape;5192;p1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3" name="Google Shape;5193;p1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4" name="Google Shape;5194;p1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5" name="Google Shape;5195;p1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6" name="Google Shape;5196;p1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7" name="Google Shape;5197;p1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8" name="Google Shape;5198;p1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9" name="Google Shape;5199;p1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0" name="Google Shape;5200;p1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1" name="Google Shape;5201;p1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2" name="Google Shape;5202;p1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3" name="Google Shape;5203;p1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4" name="Google Shape;5204;p1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5" name="Google Shape;5205;p1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6" name="Google Shape;5206;p1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7" name="Google Shape;5207;p1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8" name="Google Shape;5208;p1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9" name="Google Shape;5209;p1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0" name="Google Shape;5210;p1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1" name="Google Shape;5211;p1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2" name="Google Shape;5212;p1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3" name="Google Shape;5213;p1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4" name="Google Shape;5214;p1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5" name="Google Shape;5215;p1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6" name="Google Shape;5216;p1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7" name="Google Shape;5217;p1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8" name="Google Shape;5218;p1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9" name="Google Shape;5219;p1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0" name="Google Shape;5220;p1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1" name="Google Shape;5221;p1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2" name="Google Shape;5222;p1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3" name="Google Shape;5223;p1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24" name="Google Shape;5224;p14"/>
          <p:cNvSpPr txBox="1"/>
          <p:nvPr>
            <p:ph type="title"/>
          </p:nvPr>
        </p:nvSpPr>
        <p:spPr>
          <a:xfrm>
            <a:off x="1018000" y="3002625"/>
            <a:ext cx="4168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225" name="Google Shape;5225;p14"/>
          <p:cNvSpPr txBox="1"/>
          <p:nvPr>
            <p:ph idx="2" type="title"/>
          </p:nvPr>
        </p:nvSpPr>
        <p:spPr>
          <a:xfrm>
            <a:off x="1018000" y="1876775"/>
            <a:ext cx="5611800" cy="123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 b="0" sz="28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Exo 2"/>
              <a:buNone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2">
  <p:cSld name="CUSTOM_4">
    <p:bg>
      <p:bgPr>
        <a:solidFill>
          <a:schemeClr val="dk1"/>
        </a:solidFill>
      </p:bgPr>
    </p:bg>
    <p:spTree>
      <p:nvGrpSpPr>
        <p:cNvPr id="5226" name="Shape 5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7" name="Google Shape;5227;p15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grpSp>
          <p:nvGrpSpPr>
            <p:cNvPr id="5228" name="Google Shape;5228;p15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5229" name="Google Shape;5229;p1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0" name="Google Shape;5230;p1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31" name="Google Shape;5231;p15"/>
            <p:cNvSpPr/>
            <p:nvPr/>
          </p:nvSpPr>
          <p:spPr>
            <a:xfrm>
              <a:off x="0" y="-2067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15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33" name="Google Shape;5233;p15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5234" name="Google Shape;5234;p15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5" name="Google Shape;5235;p15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6" name="Google Shape;5236;p15"/>
            <p:cNvGrpSpPr/>
            <p:nvPr/>
          </p:nvGrpSpPr>
          <p:grpSpPr>
            <a:xfrm>
              <a:off x="8049652" y="310261"/>
              <a:ext cx="761891" cy="127172"/>
              <a:chOff x="7289565" y="849931"/>
              <a:chExt cx="377585" cy="63019"/>
            </a:xfrm>
          </p:grpSpPr>
          <p:sp>
            <p:nvSpPr>
              <p:cNvPr id="5237" name="Google Shape;5237;p1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8" name="Google Shape;5238;p1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9" name="Google Shape;5239;p15"/>
            <p:cNvGrpSpPr/>
            <p:nvPr/>
          </p:nvGrpSpPr>
          <p:grpSpPr>
            <a:xfrm>
              <a:off x="140280" y="1096109"/>
              <a:ext cx="761967" cy="127172"/>
              <a:chOff x="7289565" y="849931"/>
              <a:chExt cx="377585" cy="63019"/>
            </a:xfrm>
          </p:grpSpPr>
          <p:sp>
            <p:nvSpPr>
              <p:cNvPr id="5240" name="Google Shape;5240;p1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1" name="Google Shape;5241;p1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42" name="Google Shape;5242;p15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5243" name="Google Shape;5243;p1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4" name="Google Shape;5244;p1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5" name="Google Shape;5245;p1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6" name="Google Shape;5246;p1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7" name="Google Shape;5247;p1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8" name="Google Shape;5248;p1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9" name="Google Shape;5249;p1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0" name="Google Shape;5250;p1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1" name="Google Shape;5251;p1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2" name="Google Shape;5252;p1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3" name="Google Shape;5253;p1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4" name="Google Shape;5254;p1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5" name="Google Shape;5255;p1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6" name="Google Shape;5256;p1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7" name="Google Shape;5257;p1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8" name="Google Shape;5258;p1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9" name="Google Shape;5259;p1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0" name="Google Shape;5260;p1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1" name="Google Shape;5261;p1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2" name="Google Shape;5262;p1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3" name="Google Shape;5263;p1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4" name="Google Shape;5264;p1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5" name="Google Shape;5265;p1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6" name="Google Shape;5266;p1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7" name="Google Shape;5267;p1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8" name="Google Shape;5268;p1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9" name="Google Shape;5269;p1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0" name="Google Shape;5270;p1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1" name="Google Shape;5271;p1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2" name="Google Shape;5272;p1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3" name="Google Shape;5273;p1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4" name="Google Shape;5274;p1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5" name="Google Shape;5275;p1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6" name="Google Shape;5276;p1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7" name="Google Shape;5277;p1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8" name="Google Shape;5278;p1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9" name="Google Shape;5279;p1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0" name="Google Shape;5280;p1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1" name="Google Shape;5281;p1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2" name="Google Shape;5282;p1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3" name="Google Shape;5283;p1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4" name="Google Shape;5284;p1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5" name="Google Shape;5285;p1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6" name="Google Shape;5286;p1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7" name="Google Shape;5287;p1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8" name="Google Shape;5288;p1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9" name="Google Shape;5289;p1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0" name="Google Shape;5290;p1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1" name="Google Shape;5291;p1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2" name="Google Shape;5292;p1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3" name="Google Shape;5293;p1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4" name="Google Shape;5294;p1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5" name="Google Shape;5295;p1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6" name="Google Shape;5296;p1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7" name="Google Shape;5297;p1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8" name="Google Shape;5298;p1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9" name="Google Shape;5299;p1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0" name="Google Shape;5300;p1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1" name="Google Shape;5301;p1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2" name="Google Shape;5302;p1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3" name="Google Shape;5303;p1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4" name="Google Shape;5304;p1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5" name="Google Shape;5305;p1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6" name="Google Shape;5306;p1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7" name="Google Shape;5307;p1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8" name="Google Shape;5308;p1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9" name="Google Shape;5309;p1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0" name="Google Shape;5310;p1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1" name="Google Shape;5311;p1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2" name="Google Shape;5312;p1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3" name="Google Shape;5313;p1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4" name="Google Shape;5314;p1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5" name="Google Shape;5315;p1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6" name="Google Shape;5316;p1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7" name="Google Shape;5317;p1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8" name="Google Shape;5318;p1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9" name="Google Shape;5319;p1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0" name="Google Shape;5320;p1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1" name="Google Shape;5321;p1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2" name="Google Shape;5322;p1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3" name="Google Shape;5323;p1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4" name="Google Shape;5324;p1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5" name="Google Shape;5325;p1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6" name="Google Shape;5326;p1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7" name="Google Shape;5327;p1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8" name="Google Shape;5328;p1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9" name="Google Shape;5329;p1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0" name="Google Shape;5330;p1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1" name="Google Shape;5331;p1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2" name="Google Shape;5332;p1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3" name="Google Shape;5333;p1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4" name="Google Shape;5334;p1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5" name="Google Shape;5335;p1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6" name="Google Shape;5336;p1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7" name="Google Shape;5337;p1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8" name="Google Shape;5338;p1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9" name="Google Shape;5339;p1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0" name="Google Shape;5340;p1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1" name="Google Shape;5341;p1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2" name="Google Shape;5342;p1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3" name="Google Shape;5343;p1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4" name="Google Shape;5344;p1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5" name="Google Shape;5345;p1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6" name="Google Shape;5346;p1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7" name="Google Shape;5347;p1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8" name="Google Shape;5348;p1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9" name="Google Shape;5349;p1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0" name="Google Shape;5350;p1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1" name="Google Shape;5351;p1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2" name="Google Shape;5352;p1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3" name="Google Shape;5353;p1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4" name="Google Shape;5354;p1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5" name="Google Shape;5355;p1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6" name="Google Shape;5356;p1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7" name="Google Shape;5357;p1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8" name="Google Shape;5358;p1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9" name="Google Shape;5359;p1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0" name="Google Shape;5360;p1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1" name="Google Shape;5361;p1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2" name="Google Shape;5362;p1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3" name="Google Shape;5363;p1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4" name="Google Shape;5364;p1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5" name="Google Shape;5365;p1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66" name="Google Shape;5366;p15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5367" name="Google Shape;5367;p1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8" name="Google Shape;5368;p1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9" name="Google Shape;5369;p1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0" name="Google Shape;5370;p1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1" name="Google Shape;5371;p1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2" name="Google Shape;5372;p1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3" name="Google Shape;5373;p1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4" name="Google Shape;5374;p1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5" name="Google Shape;5375;p1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6" name="Google Shape;5376;p1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7" name="Google Shape;5377;p1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8" name="Google Shape;5378;p1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9" name="Google Shape;5379;p1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0" name="Google Shape;5380;p1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1" name="Google Shape;5381;p1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2" name="Google Shape;5382;p1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3" name="Google Shape;5383;p1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4" name="Google Shape;5384;p1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5" name="Google Shape;5385;p1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6" name="Google Shape;5386;p1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7" name="Google Shape;5387;p1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8" name="Google Shape;5388;p1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9" name="Google Shape;5389;p1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0" name="Google Shape;5390;p1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1" name="Google Shape;5391;p1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2" name="Google Shape;5392;p1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3" name="Google Shape;5393;p1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4" name="Google Shape;5394;p1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5" name="Google Shape;5395;p1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6" name="Google Shape;5396;p1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7" name="Google Shape;5397;p1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8" name="Google Shape;5398;p1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9" name="Google Shape;5399;p1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0" name="Google Shape;5400;p1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1" name="Google Shape;5401;p1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2" name="Google Shape;5402;p1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3" name="Google Shape;5403;p1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4" name="Google Shape;5404;p1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5" name="Google Shape;5405;p1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6" name="Google Shape;5406;p1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7" name="Google Shape;5407;p1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8" name="Google Shape;5408;p1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9" name="Google Shape;5409;p1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0" name="Google Shape;5410;p1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1" name="Google Shape;5411;p1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2" name="Google Shape;5412;p1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3" name="Google Shape;5413;p1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4" name="Google Shape;5414;p1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5" name="Google Shape;5415;p1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6" name="Google Shape;5416;p1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7" name="Google Shape;5417;p1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8" name="Google Shape;5418;p1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9" name="Google Shape;5419;p1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0" name="Google Shape;5420;p1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1" name="Google Shape;5421;p1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2" name="Google Shape;5422;p1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3" name="Google Shape;5423;p1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4" name="Google Shape;5424;p1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5" name="Google Shape;5425;p1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6" name="Google Shape;5426;p1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7" name="Google Shape;5427;p1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8" name="Google Shape;5428;p1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9" name="Google Shape;5429;p1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0" name="Google Shape;5430;p1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1" name="Google Shape;5431;p1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2" name="Google Shape;5432;p1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3" name="Google Shape;5433;p1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4" name="Google Shape;5434;p1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5" name="Google Shape;5435;p1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6" name="Google Shape;5436;p1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7" name="Google Shape;5437;p1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8" name="Google Shape;5438;p1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9" name="Google Shape;5439;p1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0" name="Google Shape;5440;p1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1" name="Google Shape;5441;p1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2" name="Google Shape;5442;p1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3" name="Google Shape;5443;p1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4" name="Google Shape;5444;p1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5" name="Google Shape;5445;p1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6" name="Google Shape;5446;p1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7" name="Google Shape;5447;p1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8" name="Google Shape;5448;p1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9" name="Google Shape;5449;p1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0" name="Google Shape;5450;p1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1" name="Google Shape;5451;p1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2" name="Google Shape;5452;p1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3" name="Google Shape;5453;p1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4" name="Google Shape;5454;p1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5" name="Google Shape;5455;p1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6" name="Google Shape;5456;p1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7" name="Google Shape;5457;p1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8" name="Google Shape;5458;p1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9" name="Google Shape;5459;p1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0" name="Google Shape;5460;p1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1" name="Google Shape;5461;p1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2" name="Google Shape;5462;p1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3" name="Google Shape;5463;p1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4" name="Google Shape;5464;p1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5" name="Google Shape;5465;p1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6" name="Google Shape;5466;p1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7" name="Google Shape;5467;p1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8" name="Google Shape;5468;p1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9" name="Google Shape;5469;p1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0" name="Google Shape;5470;p1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1" name="Google Shape;5471;p1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2" name="Google Shape;5472;p1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3" name="Google Shape;5473;p1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4" name="Google Shape;5474;p1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5" name="Google Shape;5475;p1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6" name="Google Shape;5476;p1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7" name="Google Shape;5477;p1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8" name="Google Shape;5478;p1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9" name="Google Shape;5479;p1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0" name="Google Shape;5480;p1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1" name="Google Shape;5481;p1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2" name="Google Shape;5482;p1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3" name="Google Shape;5483;p1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4" name="Google Shape;5484;p1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5" name="Google Shape;5485;p1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6" name="Google Shape;5486;p1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7" name="Google Shape;5487;p1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8" name="Google Shape;5488;p1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9" name="Google Shape;5489;p1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90" name="Google Shape;5490;p15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5491" name="Google Shape;5491;p1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2" name="Google Shape;5492;p1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3" name="Google Shape;5493;p1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4" name="Google Shape;5494;p1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5" name="Google Shape;5495;p1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6" name="Google Shape;5496;p1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7" name="Google Shape;5497;p1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8" name="Google Shape;5498;p1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9" name="Google Shape;5499;p1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0" name="Google Shape;5500;p1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1" name="Google Shape;5501;p1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2" name="Google Shape;5502;p1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3" name="Google Shape;5503;p1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4" name="Google Shape;5504;p1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5" name="Google Shape;5505;p1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6" name="Google Shape;5506;p1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7" name="Google Shape;5507;p1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8" name="Google Shape;5508;p1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9" name="Google Shape;5509;p1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0" name="Google Shape;5510;p1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1" name="Google Shape;5511;p1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2" name="Google Shape;5512;p1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3" name="Google Shape;5513;p1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4" name="Google Shape;5514;p1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5" name="Google Shape;5515;p1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6" name="Google Shape;5516;p1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7" name="Google Shape;5517;p1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8" name="Google Shape;5518;p1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9" name="Google Shape;5519;p1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0" name="Google Shape;5520;p1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1" name="Google Shape;5521;p1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2" name="Google Shape;5522;p1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3" name="Google Shape;5523;p1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4" name="Google Shape;5524;p1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5" name="Google Shape;5525;p1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6" name="Google Shape;5526;p1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7" name="Google Shape;5527;p1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8" name="Google Shape;5528;p1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9" name="Google Shape;5529;p1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0" name="Google Shape;5530;p1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1" name="Google Shape;5531;p1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2" name="Google Shape;5532;p1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3" name="Google Shape;5533;p1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4" name="Google Shape;5534;p1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5" name="Google Shape;5535;p1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6" name="Google Shape;5536;p1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7" name="Google Shape;5537;p1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8" name="Google Shape;5538;p1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9" name="Google Shape;5539;p1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0" name="Google Shape;5540;p1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1" name="Google Shape;5541;p1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2" name="Google Shape;5542;p1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3" name="Google Shape;5543;p1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4" name="Google Shape;5544;p1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5" name="Google Shape;5545;p1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6" name="Google Shape;5546;p1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7" name="Google Shape;5547;p1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8" name="Google Shape;5548;p1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9" name="Google Shape;5549;p1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0" name="Google Shape;5550;p1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1" name="Google Shape;5551;p1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2" name="Google Shape;5552;p1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3" name="Google Shape;5553;p1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4" name="Google Shape;5554;p1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5" name="Google Shape;5555;p1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6" name="Google Shape;5556;p1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7" name="Google Shape;5557;p1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8" name="Google Shape;5558;p1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9" name="Google Shape;5559;p1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0" name="Google Shape;5560;p1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1" name="Google Shape;5561;p1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2" name="Google Shape;5562;p1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3" name="Google Shape;5563;p1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4" name="Google Shape;5564;p1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5" name="Google Shape;5565;p1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6" name="Google Shape;5566;p1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7" name="Google Shape;5567;p1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8" name="Google Shape;5568;p1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9" name="Google Shape;5569;p1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0" name="Google Shape;5570;p1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1" name="Google Shape;5571;p1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2" name="Google Shape;5572;p1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3" name="Google Shape;5573;p1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4" name="Google Shape;5574;p1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5" name="Google Shape;5575;p1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6" name="Google Shape;5576;p1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7" name="Google Shape;5577;p1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8" name="Google Shape;5578;p1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9" name="Google Shape;5579;p1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1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1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1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1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1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1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1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1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1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1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1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1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1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1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1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1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1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1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1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1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1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1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1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1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1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5" name="Google Shape;5605;p1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6" name="Google Shape;5606;p1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7" name="Google Shape;5607;p1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8" name="Google Shape;5608;p1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9" name="Google Shape;5609;p1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0" name="Google Shape;5610;p1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1" name="Google Shape;5611;p1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2" name="Google Shape;5612;p1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3" name="Google Shape;5613;p1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14" name="Google Shape;5614;p15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5615" name="Google Shape;5615;p1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6" name="Google Shape;5616;p1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7" name="Google Shape;5617;p1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8" name="Google Shape;5618;p1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9" name="Google Shape;5619;p1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0" name="Google Shape;5620;p1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1" name="Google Shape;5621;p1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1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3" name="Google Shape;5623;p1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4" name="Google Shape;5624;p1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5" name="Google Shape;5625;p1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6" name="Google Shape;5626;p1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7" name="Google Shape;5627;p1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8" name="Google Shape;5628;p1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9" name="Google Shape;5629;p1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0" name="Google Shape;5630;p1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1" name="Google Shape;5631;p1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2" name="Google Shape;5632;p1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3" name="Google Shape;5633;p1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4" name="Google Shape;5634;p1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5" name="Google Shape;5635;p1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6" name="Google Shape;5636;p1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7" name="Google Shape;5637;p1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8" name="Google Shape;5638;p1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9" name="Google Shape;5639;p1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0" name="Google Shape;5640;p1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1" name="Google Shape;5641;p1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2" name="Google Shape;5642;p1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3" name="Google Shape;5643;p1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4" name="Google Shape;5644;p1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5" name="Google Shape;5645;p1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6" name="Google Shape;5646;p1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7" name="Google Shape;5647;p1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8" name="Google Shape;5648;p1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9" name="Google Shape;5649;p1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0" name="Google Shape;5650;p1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1" name="Google Shape;5651;p1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2" name="Google Shape;5652;p1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3" name="Google Shape;5653;p1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4" name="Google Shape;5654;p1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5" name="Google Shape;5655;p1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6" name="Google Shape;5656;p1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7" name="Google Shape;5657;p1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8" name="Google Shape;5658;p1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9" name="Google Shape;5659;p1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0" name="Google Shape;5660;p1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1" name="Google Shape;5661;p1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2" name="Google Shape;5662;p1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3" name="Google Shape;5663;p1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4" name="Google Shape;5664;p1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5" name="Google Shape;5665;p1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6" name="Google Shape;5666;p1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7" name="Google Shape;5667;p1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8" name="Google Shape;5668;p1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9" name="Google Shape;5669;p1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0" name="Google Shape;5670;p1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1" name="Google Shape;5671;p1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2" name="Google Shape;5672;p1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3" name="Google Shape;5673;p1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4" name="Google Shape;5674;p1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5" name="Google Shape;5675;p1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6" name="Google Shape;5676;p1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7" name="Google Shape;5677;p1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8" name="Google Shape;5678;p1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9" name="Google Shape;5679;p1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0" name="Google Shape;5680;p1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1" name="Google Shape;5681;p1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2" name="Google Shape;5682;p1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3" name="Google Shape;5683;p1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4" name="Google Shape;5684;p1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5" name="Google Shape;5685;p1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6" name="Google Shape;5686;p1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7" name="Google Shape;5687;p1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8" name="Google Shape;5688;p1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9" name="Google Shape;5689;p1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0" name="Google Shape;5690;p1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1" name="Google Shape;5691;p1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2" name="Google Shape;5692;p1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3" name="Google Shape;5693;p1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4" name="Google Shape;5694;p1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5" name="Google Shape;5695;p1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6" name="Google Shape;5696;p1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1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1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1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0" name="Google Shape;5700;p1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1" name="Google Shape;5701;p1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2" name="Google Shape;5702;p1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3" name="Google Shape;5703;p1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4" name="Google Shape;5704;p1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5" name="Google Shape;5705;p1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6" name="Google Shape;5706;p1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7" name="Google Shape;5707;p1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8" name="Google Shape;5708;p1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9" name="Google Shape;5709;p1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0" name="Google Shape;5710;p1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1" name="Google Shape;5711;p1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1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3" name="Google Shape;5713;p1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4" name="Google Shape;5714;p1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1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1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1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1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1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0" name="Google Shape;5720;p1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1" name="Google Shape;5721;p1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2" name="Google Shape;5722;p1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3" name="Google Shape;5723;p1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4" name="Google Shape;5724;p1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5" name="Google Shape;5725;p1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6" name="Google Shape;5726;p1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7" name="Google Shape;5727;p1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8" name="Google Shape;5728;p1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9" name="Google Shape;5729;p1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0" name="Google Shape;5730;p1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1" name="Google Shape;5731;p1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2" name="Google Shape;5732;p1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3" name="Google Shape;5733;p1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4" name="Google Shape;5734;p1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5" name="Google Shape;5735;p1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6" name="Google Shape;5736;p1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7" name="Google Shape;5737;p1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738" name="Google Shape;5738;p15"/>
          <p:cNvSpPr txBox="1"/>
          <p:nvPr>
            <p:ph type="title"/>
          </p:nvPr>
        </p:nvSpPr>
        <p:spPr>
          <a:xfrm>
            <a:off x="976850" y="1223275"/>
            <a:ext cx="3644100" cy="164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400">
                <a:solidFill>
                  <a:schemeClr val="accent6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739" name="Google Shape;5739;p15"/>
          <p:cNvSpPr txBox="1"/>
          <p:nvPr>
            <p:ph idx="1" type="subTitle"/>
          </p:nvPr>
        </p:nvSpPr>
        <p:spPr>
          <a:xfrm>
            <a:off x="976850" y="2836100"/>
            <a:ext cx="34629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3">
  <p:cSld name="CUSTOM_4_1">
    <p:bg>
      <p:bgPr>
        <a:solidFill>
          <a:schemeClr val="dk1"/>
        </a:solidFill>
      </p:bgPr>
    </p:bg>
    <p:spTree>
      <p:nvGrpSpPr>
        <p:cNvPr id="5740" name="Shape 5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1" name="Google Shape;5741;p16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sp>
          <p:nvSpPr>
            <p:cNvPr id="5742" name="Google Shape;5742;p16"/>
            <p:cNvSpPr/>
            <p:nvPr/>
          </p:nvSpPr>
          <p:spPr>
            <a:xfrm>
              <a:off x="0" y="360900"/>
              <a:ext cx="9143883" cy="1817724"/>
            </a:xfrm>
            <a:custGeom>
              <a:rect b="b" l="l" r="r" t="t"/>
              <a:pathLst>
                <a:path extrusionOk="0" h="17789" w="112599">
                  <a:moveTo>
                    <a:pt x="1" y="0"/>
                  </a:moveTo>
                  <a:lnTo>
                    <a:pt x="1" y="15240"/>
                  </a:lnTo>
                  <a:lnTo>
                    <a:pt x="21503" y="15240"/>
                  </a:lnTo>
                  <a:cubicBezTo>
                    <a:pt x="26218" y="15240"/>
                    <a:pt x="30719" y="14240"/>
                    <a:pt x="33838" y="12502"/>
                  </a:cubicBezTo>
                  <a:cubicBezTo>
                    <a:pt x="35517" y="11561"/>
                    <a:pt x="37946" y="11026"/>
                    <a:pt x="40482" y="11026"/>
                  </a:cubicBezTo>
                  <a:cubicBezTo>
                    <a:pt x="42256" y="11026"/>
                    <a:pt x="43959" y="11371"/>
                    <a:pt x="45209" y="11990"/>
                  </a:cubicBezTo>
                  <a:cubicBezTo>
                    <a:pt x="47673" y="13204"/>
                    <a:pt x="51019" y="13883"/>
                    <a:pt x="54508" y="13883"/>
                  </a:cubicBezTo>
                  <a:lnTo>
                    <a:pt x="71498" y="13883"/>
                  </a:lnTo>
                  <a:cubicBezTo>
                    <a:pt x="75046" y="13883"/>
                    <a:pt x="78344" y="14824"/>
                    <a:pt x="80094" y="16348"/>
                  </a:cubicBezTo>
                  <a:cubicBezTo>
                    <a:pt x="81118" y="17241"/>
                    <a:pt x="83035" y="17788"/>
                    <a:pt x="85119" y="17788"/>
                  </a:cubicBezTo>
                  <a:lnTo>
                    <a:pt x="112598" y="17788"/>
                  </a:lnTo>
                  <a:lnTo>
                    <a:pt x="112598" y="2548"/>
                  </a:lnTo>
                  <a:lnTo>
                    <a:pt x="91107" y="2548"/>
                  </a:lnTo>
                  <a:cubicBezTo>
                    <a:pt x="86381" y="2548"/>
                    <a:pt x="81892" y="3537"/>
                    <a:pt x="78772" y="5275"/>
                  </a:cubicBezTo>
                  <a:cubicBezTo>
                    <a:pt x="77082" y="6216"/>
                    <a:pt x="74665" y="6751"/>
                    <a:pt x="72117" y="6751"/>
                  </a:cubicBezTo>
                  <a:cubicBezTo>
                    <a:pt x="70343" y="6751"/>
                    <a:pt x="68652" y="6406"/>
                    <a:pt x="67390" y="5787"/>
                  </a:cubicBezTo>
                  <a:cubicBezTo>
                    <a:pt x="64926" y="4584"/>
                    <a:pt x="61592" y="3894"/>
                    <a:pt x="58103" y="3894"/>
                  </a:cubicBezTo>
                  <a:lnTo>
                    <a:pt x="41113" y="3894"/>
                  </a:lnTo>
                  <a:cubicBezTo>
                    <a:pt x="37553" y="3894"/>
                    <a:pt x="34267" y="2953"/>
                    <a:pt x="32517" y="1441"/>
                  </a:cubicBezTo>
                  <a:cubicBezTo>
                    <a:pt x="31493" y="548"/>
                    <a:pt x="29576" y="0"/>
                    <a:pt x="27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16"/>
            <p:cNvSpPr/>
            <p:nvPr/>
          </p:nvSpPr>
          <p:spPr>
            <a:xfrm>
              <a:off x="5976" y="3921300"/>
              <a:ext cx="9143847" cy="1225976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44" name="Google Shape;5744;p16"/>
            <p:cNvGrpSpPr/>
            <p:nvPr/>
          </p:nvGrpSpPr>
          <p:grpSpPr>
            <a:xfrm>
              <a:off x="278090" y="4392614"/>
              <a:ext cx="1567473" cy="122971"/>
              <a:chOff x="6291500" y="380394"/>
              <a:chExt cx="1264805" cy="99218"/>
            </a:xfrm>
          </p:grpSpPr>
          <p:sp>
            <p:nvSpPr>
              <p:cNvPr id="5745" name="Google Shape;5745;p16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6" name="Google Shape;5746;p16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47" name="Google Shape;5747;p16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5748" name="Google Shape;5748;p1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9" name="Google Shape;5749;p1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0" name="Google Shape;5750;p1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1" name="Google Shape;5751;p1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2" name="Google Shape;5752;p1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3" name="Google Shape;5753;p1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4" name="Google Shape;5754;p1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5" name="Google Shape;5755;p1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6" name="Google Shape;5756;p1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7" name="Google Shape;5757;p1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8" name="Google Shape;5758;p1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9" name="Google Shape;5759;p1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0" name="Google Shape;5760;p1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1" name="Google Shape;5761;p1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2" name="Google Shape;5762;p1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3" name="Google Shape;5763;p1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4" name="Google Shape;5764;p1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5" name="Google Shape;5765;p1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6" name="Google Shape;5766;p1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7" name="Google Shape;5767;p1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8" name="Google Shape;5768;p1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9" name="Google Shape;5769;p1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0" name="Google Shape;5770;p1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1" name="Google Shape;5771;p1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2" name="Google Shape;5772;p1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3" name="Google Shape;5773;p1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4" name="Google Shape;5774;p1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5" name="Google Shape;5775;p1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6" name="Google Shape;5776;p1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7" name="Google Shape;5777;p1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8" name="Google Shape;5778;p1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9" name="Google Shape;5779;p1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0" name="Google Shape;5780;p1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1" name="Google Shape;5781;p1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2" name="Google Shape;5782;p1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3" name="Google Shape;5783;p1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4" name="Google Shape;5784;p1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5" name="Google Shape;5785;p1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6" name="Google Shape;5786;p1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7" name="Google Shape;5787;p1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8" name="Google Shape;5788;p1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9" name="Google Shape;5789;p1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0" name="Google Shape;5790;p1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1" name="Google Shape;5791;p1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2" name="Google Shape;5792;p1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3" name="Google Shape;5793;p1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4" name="Google Shape;5794;p1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5" name="Google Shape;5795;p1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6" name="Google Shape;5796;p1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7" name="Google Shape;5797;p1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8" name="Google Shape;5798;p1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9" name="Google Shape;5799;p1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0" name="Google Shape;5800;p1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1" name="Google Shape;5801;p1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2" name="Google Shape;5802;p1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3" name="Google Shape;5803;p1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4" name="Google Shape;5804;p1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5" name="Google Shape;5805;p1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6" name="Google Shape;5806;p1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7" name="Google Shape;5807;p1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8" name="Google Shape;5808;p1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9" name="Google Shape;5809;p1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0" name="Google Shape;5810;p1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1" name="Google Shape;5811;p1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2" name="Google Shape;5812;p1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3" name="Google Shape;5813;p1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4" name="Google Shape;5814;p1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5" name="Google Shape;5815;p1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6" name="Google Shape;5816;p1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7" name="Google Shape;5817;p1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8" name="Google Shape;5818;p1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9" name="Google Shape;5819;p1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0" name="Google Shape;5820;p1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1" name="Google Shape;5821;p1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2" name="Google Shape;5822;p1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3" name="Google Shape;5823;p1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4" name="Google Shape;5824;p1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5" name="Google Shape;5825;p1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6" name="Google Shape;5826;p1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7" name="Google Shape;5827;p1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8" name="Google Shape;5828;p1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9" name="Google Shape;5829;p1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0" name="Google Shape;5830;p1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1" name="Google Shape;5831;p1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2" name="Google Shape;5832;p1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3" name="Google Shape;5833;p1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4" name="Google Shape;5834;p1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5" name="Google Shape;5835;p1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6" name="Google Shape;5836;p1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7" name="Google Shape;5837;p1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8" name="Google Shape;5838;p1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9" name="Google Shape;5839;p1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0" name="Google Shape;5840;p1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1" name="Google Shape;5841;p1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1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1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1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1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1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1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1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1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1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1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2" name="Google Shape;5852;p1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3" name="Google Shape;5853;p1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1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1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1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1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1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1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1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1" name="Google Shape;5861;p1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2" name="Google Shape;5862;p1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3" name="Google Shape;5863;p1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4" name="Google Shape;5864;p1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5" name="Google Shape;5865;p1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6" name="Google Shape;5866;p1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7" name="Google Shape;5867;p1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8" name="Google Shape;5868;p1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9" name="Google Shape;5869;p1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0" name="Google Shape;5870;p1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71" name="Google Shape;5871;p16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5872" name="Google Shape;5872;p1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3" name="Google Shape;5873;p1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4" name="Google Shape;5874;p1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5" name="Google Shape;5875;p1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6" name="Google Shape;5876;p1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7" name="Google Shape;5877;p1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8" name="Google Shape;5878;p1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9" name="Google Shape;5879;p1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0" name="Google Shape;5880;p1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1" name="Google Shape;5881;p1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2" name="Google Shape;5882;p1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3" name="Google Shape;5883;p1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4" name="Google Shape;5884;p1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5" name="Google Shape;5885;p1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1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7" name="Google Shape;5887;p1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8" name="Google Shape;5888;p1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9" name="Google Shape;5889;p1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0" name="Google Shape;5890;p1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1" name="Google Shape;5891;p1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2" name="Google Shape;5892;p1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3" name="Google Shape;5893;p1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4" name="Google Shape;5894;p1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5" name="Google Shape;5895;p1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6" name="Google Shape;5896;p1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7" name="Google Shape;5897;p1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8" name="Google Shape;5898;p1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9" name="Google Shape;5899;p1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0" name="Google Shape;5900;p1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1" name="Google Shape;5901;p1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1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1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1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5" name="Google Shape;5905;p1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6" name="Google Shape;5906;p1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7" name="Google Shape;5907;p1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8" name="Google Shape;5908;p1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9" name="Google Shape;5909;p1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1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1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1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1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1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1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1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1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1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1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1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1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1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3" name="Google Shape;5923;p1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4" name="Google Shape;5924;p1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5" name="Google Shape;5925;p1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6" name="Google Shape;5926;p1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7" name="Google Shape;5927;p1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8" name="Google Shape;5928;p1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9" name="Google Shape;5929;p1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0" name="Google Shape;5930;p1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1" name="Google Shape;5931;p1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2" name="Google Shape;5932;p1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3" name="Google Shape;5933;p1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4" name="Google Shape;5934;p1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5" name="Google Shape;5935;p1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6" name="Google Shape;5936;p1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7" name="Google Shape;5937;p1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8" name="Google Shape;5938;p1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9" name="Google Shape;5939;p1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0" name="Google Shape;5940;p1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1" name="Google Shape;5941;p1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2" name="Google Shape;5942;p1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3" name="Google Shape;5943;p1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4" name="Google Shape;5944;p1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5" name="Google Shape;5945;p1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6" name="Google Shape;5946;p1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7" name="Google Shape;5947;p1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8" name="Google Shape;5948;p1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9" name="Google Shape;5949;p1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0" name="Google Shape;5950;p1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1" name="Google Shape;5951;p1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2" name="Google Shape;5952;p1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3" name="Google Shape;5953;p1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4" name="Google Shape;5954;p1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5" name="Google Shape;5955;p1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6" name="Google Shape;5956;p1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7" name="Google Shape;5957;p1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8" name="Google Shape;5958;p1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9" name="Google Shape;5959;p1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0" name="Google Shape;5960;p1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1" name="Google Shape;5961;p1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2" name="Google Shape;5962;p1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3" name="Google Shape;5963;p1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4" name="Google Shape;5964;p1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5" name="Google Shape;5965;p1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6" name="Google Shape;5966;p1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7" name="Google Shape;5967;p1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8" name="Google Shape;5968;p1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9" name="Google Shape;5969;p1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0" name="Google Shape;5970;p1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1" name="Google Shape;5971;p1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2" name="Google Shape;5972;p1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3" name="Google Shape;5973;p1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4" name="Google Shape;5974;p1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5" name="Google Shape;5975;p1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6" name="Google Shape;5976;p1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7" name="Google Shape;5977;p1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8" name="Google Shape;5978;p1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9" name="Google Shape;5979;p1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0" name="Google Shape;5980;p1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1" name="Google Shape;5981;p1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2" name="Google Shape;5982;p1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3" name="Google Shape;5983;p1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4" name="Google Shape;5984;p1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5" name="Google Shape;5985;p1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6" name="Google Shape;5986;p1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7" name="Google Shape;5987;p1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8" name="Google Shape;5988;p1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9" name="Google Shape;5989;p1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0" name="Google Shape;5990;p1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1" name="Google Shape;5991;p1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2" name="Google Shape;5992;p1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3" name="Google Shape;5993;p1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4" name="Google Shape;5994;p1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95" name="Google Shape;5995;p16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5996" name="Google Shape;5996;p1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7" name="Google Shape;5997;p1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8" name="Google Shape;5998;p1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9" name="Google Shape;5999;p1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0" name="Google Shape;6000;p1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1" name="Google Shape;6001;p1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2" name="Google Shape;6002;p1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3" name="Google Shape;6003;p1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4" name="Google Shape;6004;p1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5" name="Google Shape;6005;p1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6" name="Google Shape;6006;p1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7" name="Google Shape;6007;p1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8" name="Google Shape;6008;p1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9" name="Google Shape;6009;p1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0" name="Google Shape;6010;p1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1" name="Google Shape;6011;p1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2" name="Google Shape;6012;p1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3" name="Google Shape;6013;p1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4" name="Google Shape;6014;p1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5" name="Google Shape;6015;p1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6" name="Google Shape;6016;p1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7" name="Google Shape;6017;p1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8" name="Google Shape;6018;p1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9" name="Google Shape;6019;p1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0" name="Google Shape;6020;p1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1" name="Google Shape;6021;p1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2" name="Google Shape;6022;p1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3" name="Google Shape;6023;p1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4" name="Google Shape;6024;p1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5" name="Google Shape;6025;p1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6" name="Google Shape;6026;p1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7" name="Google Shape;6027;p1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8" name="Google Shape;6028;p1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9" name="Google Shape;6029;p1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0" name="Google Shape;6030;p1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1" name="Google Shape;6031;p1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2" name="Google Shape;6032;p1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3" name="Google Shape;6033;p1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4" name="Google Shape;6034;p1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5" name="Google Shape;6035;p1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6" name="Google Shape;6036;p1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7" name="Google Shape;6037;p1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8" name="Google Shape;6038;p1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9" name="Google Shape;6039;p1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0" name="Google Shape;6040;p1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1" name="Google Shape;6041;p1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2" name="Google Shape;6042;p1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3" name="Google Shape;6043;p1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4" name="Google Shape;6044;p1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5" name="Google Shape;6045;p1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6" name="Google Shape;6046;p1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7" name="Google Shape;6047;p1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8" name="Google Shape;6048;p1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9" name="Google Shape;6049;p1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0" name="Google Shape;6050;p1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1" name="Google Shape;6051;p1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2" name="Google Shape;6052;p1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3" name="Google Shape;6053;p1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4" name="Google Shape;6054;p1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5" name="Google Shape;6055;p1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6" name="Google Shape;6056;p1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7" name="Google Shape;6057;p1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8" name="Google Shape;6058;p1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9" name="Google Shape;6059;p1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0" name="Google Shape;6060;p1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1" name="Google Shape;6061;p1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2" name="Google Shape;6062;p1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3" name="Google Shape;6063;p1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4" name="Google Shape;6064;p1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5" name="Google Shape;6065;p1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6" name="Google Shape;6066;p1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7" name="Google Shape;6067;p1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8" name="Google Shape;6068;p1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9" name="Google Shape;6069;p1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0" name="Google Shape;6070;p1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1" name="Google Shape;6071;p1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2" name="Google Shape;6072;p1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3" name="Google Shape;6073;p1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4" name="Google Shape;6074;p1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5" name="Google Shape;6075;p1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6" name="Google Shape;6076;p1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7" name="Google Shape;6077;p1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8" name="Google Shape;6078;p1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9" name="Google Shape;6079;p1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0" name="Google Shape;6080;p1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1" name="Google Shape;6081;p1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2" name="Google Shape;6082;p1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3" name="Google Shape;6083;p1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4" name="Google Shape;6084;p1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1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6" name="Google Shape;6086;p1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7" name="Google Shape;6087;p1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8" name="Google Shape;6088;p1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9" name="Google Shape;6089;p1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0" name="Google Shape;6090;p1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1" name="Google Shape;6091;p1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1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1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1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5" name="Google Shape;6095;p1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6" name="Google Shape;6096;p1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7" name="Google Shape;6097;p1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8" name="Google Shape;6098;p1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9" name="Google Shape;6099;p1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0" name="Google Shape;6100;p1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1" name="Google Shape;6101;p1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2" name="Google Shape;6102;p1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3" name="Google Shape;6103;p1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4" name="Google Shape;6104;p1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5" name="Google Shape;6105;p1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6" name="Google Shape;6106;p1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7" name="Google Shape;6107;p1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8" name="Google Shape;6108;p1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9" name="Google Shape;6109;p1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0" name="Google Shape;6110;p1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1" name="Google Shape;6111;p1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2" name="Google Shape;6112;p1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3" name="Google Shape;6113;p1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4" name="Google Shape;6114;p1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1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6" name="Google Shape;6116;p1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7" name="Google Shape;6117;p1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8" name="Google Shape;6118;p1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19" name="Google Shape;6119;p16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6120" name="Google Shape;6120;p1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1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1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1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1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1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1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1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1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1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1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1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1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1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1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1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1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1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1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1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0" name="Google Shape;6140;p1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1" name="Google Shape;6141;p1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2" name="Google Shape;6142;p1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3" name="Google Shape;6143;p1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4" name="Google Shape;6144;p1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5" name="Google Shape;6145;p1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6" name="Google Shape;6146;p1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7" name="Google Shape;6147;p1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8" name="Google Shape;6148;p1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9" name="Google Shape;6149;p1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0" name="Google Shape;6150;p1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1" name="Google Shape;6151;p1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2" name="Google Shape;6152;p1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3" name="Google Shape;6153;p1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4" name="Google Shape;6154;p1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5" name="Google Shape;6155;p1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6" name="Google Shape;6156;p1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7" name="Google Shape;6157;p1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8" name="Google Shape;6158;p1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9" name="Google Shape;6159;p1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0" name="Google Shape;6160;p1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1" name="Google Shape;6161;p1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2" name="Google Shape;6162;p1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3" name="Google Shape;6163;p1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4" name="Google Shape;6164;p1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5" name="Google Shape;6165;p1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6" name="Google Shape;6166;p1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7" name="Google Shape;6167;p1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8" name="Google Shape;6168;p1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9" name="Google Shape;6169;p1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0" name="Google Shape;6170;p1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1" name="Google Shape;6171;p1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2" name="Google Shape;6172;p1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3" name="Google Shape;6173;p1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4" name="Google Shape;6174;p1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5" name="Google Shape;6175;p1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6" name="Google Shape;6176;p1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7" name="Google Shape;6177;p1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8" name="Google Shape;6178;p1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9" name="Google Shape;6179;p1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0" name="Google Shape;6180;p1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1" name="Google Shape;6181;p1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2" name="Google Shape;6182;p1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3" name="Google Shape;6183;p1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4" name="Google Shape;6184;p1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5" name="Google Shape;6185;p1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6" name="Google Shape;6186;p1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7" name="Google Shape;6187;p1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8" name="Google Shape;6188;p1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9" name="Google Shape;6189;p1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0" name="Google Shape;6190;p1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1" name="Google Shape;6191;p1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2" name="Google Shape;6192;p1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3" name="Google Shape;6193;p1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4" name="Google Shape;6194;p1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5" name="Google Shape;6195;p1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6" name="Google Shape;6196;p1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7" name="Google Shape;6197;p1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8" name="Google Shape;6198;p1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9" name="Google Shape;6199;p1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0" name="Google Shape;6200;p1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1" name="Google Shape;6201;p1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2" name="Google Shape;6202;p1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3" name="Google Shape;6203;p1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4" name="Google Shape;6204;p1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5" name="Google Shape;6205;p1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6" name="Google Shape;6206;p1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7" name="Google Shape;6207;p1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8" name="Google Shape;6208;p1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9" name="Google Shape;6209;p1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0" name="Google Shape;6210;p1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1" name="Google Shape;6211;p1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2" name="Google Shape;6212;p1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3" name="Google Shape;6213;p1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4" name="Google Shape;6214;p1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5" name="Google Shape;6215;p1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6" name="Google Shape;6216;p1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7" name="Google Shape;6217;p1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8" name="Google Shape;6218;p1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9" name="Google Shape;6219;p1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0" name="Google Shape;6220;p1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1" name="Google Shape;6221;p1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2" name="Google Shape;6222;p1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3" name="Google Shape;6223;p1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4" name="Google Shape;6224;p1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5" name="Google Shape;6225;p1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6" name="Google Shape;6226;p1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7" name="Google Shape;6227;p1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8" name="Google Shape;6228;p1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9" name="Google Shape;6229;p1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0" name="Google Shape;6230;p1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1" name="Google Shape;6231;p1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2" name="Google Shape;6232;p1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3" name="Google Shape;6233;p1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4" name="Google Shape;6234;p1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5" name="Google Shape;6235;p1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6" name="Google Shape;6236;p1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7" name="Google Shape;6237;p1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8" name="Google Shape;6238;p1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9" name="Google Shape;6239;p1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0" name="Google Shape;6240;p1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1" name="Google Shape;6241;p1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2" name="Google Shape;6242;p1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43" name="Google Shape;6243;p16"/>
          <p:cNvSpPr txBox="1"/>
          <p:nvPr>
            <p:ph type="title"/>
          </p:nvPr>
        </p:nvSpPr>
        <p:spPr>
          <a:xfrm>
            <a:off x="2415325" y="2108025"/>
            <a:ext cx="4313400" cy="112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4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44" name="Google Shape;6244;p16"/>
          <p:cNvSpPr txBox="1"/>
          <p:nvPr>
            <p:ph idx="1" type="subTitle"/>
          </p:nvPr>
        </p:nvSpPr>
        <p:spPr>
          <a:xfrm>
            <a:off x="2641575" y="3172800"/>
            <a:ext cx="36795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45" name="Google Shape;6245;p16"/>
          <p:cNvSpPr txBox="1"/>
          <p:nvPr>
            <p:ph idx="2" type="subTitle"/>
          </p:nvPr>
        </p:nvSpPr>
        <p:spPr>
          <a:xfrm>
            <a:off x="2749950" y="1673072"/>
            <a:ext cx="34629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sz="20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0">
    <p:bg>
      <p:bgPr>
        <a:solidFill>
          <a:schemeClr val="dk1"/>
        </a:solidFill>
      </p:bgPr>
    </p:bg>
    <p:spTree>
      <p:nvGrpSpPr>
        <p:cNvPr id="6246" name="Shape 6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7" name="Google Shape;6247;p17"/>
          <p:cNvGrpSpPr/>
          <p:nvPr/>
        </p:nvGrpSpPr>
        <p:grpSpPr>
          <a:xfrm>
            <a:off x="-546082" y="-1478475"/>
            <a:ext cx="10681850" cy="9541473"/>
            <a:chOff x="-546082" y="-1478475"/>
            <a:chExt cx="10681850" cy="9541473"/>
          </a:xfrm>
        </p:grpSpPr>
        <p:sp>
          <p:nvSpPr>
            <p:cNvPr id="6248" name="Google Shape;6248;p17"/>
            <p:cNvSpPr/>
            <p:nvPr/>
          </p:nvSpPr>
          <p:spPr>
            <a:xfrm rot="10800000">
              <a:off x="-27" y="8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17"/>
            <p:cNvSpPr/>
            <p:nvPr/>
          </p:nvSpPr>
          <p:spPr>
            <a:xfrm flipH="1">
              <a:off x="13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50" name="Google Shape;6250;p17"/>
            <p:cNvGrpSpPr/>
            <p:nvPr/>
          </p:nvGrpSpPr>
          <p:grpSpPr>
            <a:xfrm flipH="1">
              <a:off x="-419045" y="2698675"/>
              <a:ext cx="3916575" cy="3378125"/>
              <a:chOff x="780450" y="1002925"/>
              <a:chExt cx="3916575" cy="3378125"/>
            </a:xfrm>
          </p:grpSpPr>
          <p:sp>
            <p:nvSpPr>
              <p:cNvPr id="6251" name="Google Shape;6251;p1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2" name="Google Shape;6252;p1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3" name="Google Shape;6253;p1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4" name="Google Shape;6254;p1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5" name="Google Shape;6255;p1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6" name="Google Shape;6256;p1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7" name="Google Shape;6257;p1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8" name="Google Shape;6258;p1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9" name="Google Shape;6259;p1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0" name="Google Shape;6260;p1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1" name="Google Shape;6261;p1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2" name="Google Shape;6262;p1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3" name="Google Shape;6263;p1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4" name="Google Shape;6264;p1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5" name="Google Shape;6265;p1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6" name="Google Shape;6266;p1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7" name="Google Shape;6267;p1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8" name="Google Shape;6268;p1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9" name="Google Shape;6269;p1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0" name="Google Shape;6270;p1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1" name="Google Shape;6271;p1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2" name="Google Shape;6272;p1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3" name="Google Shape;6273;p1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4" name="Google Shape;6274;p1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5" name="Google Shape;6275;p1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6" name="Google Shape;6276;p1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7" name="Google Shape;6277;p1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8" name="Google Shape;6278;p1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9" name="Google Shape;6279;p1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0" name="Google Shape;6280;p1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1" name="Google Shape;6281;p1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2" name="Google Shape;6282;p1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3" name="Google Shape;6283;p1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4" name="Google Shape;6284;p1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5" name="Google Shape;6285;p1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6" name="Google Shape;6286;p1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7" name="Google Shape;6287;p1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8" name="Google Shape;6288;p1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9" name="Google Shape;6289;p1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0" name="Google Shape;6290;p1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1" name="Google Shape;6291;p1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2" name="Google Shape;6292;p1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1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4" name="Google Shape;6294;p1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5" name="Google Shape;6295;p1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6" name="Google Shape;6296;p1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7" name="Google Shape;6297;p1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8" name="Google Shape;6298;p1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9" name="Google Shape;6299;p1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0" name="Google Shape;6300;p1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1" name="Google Shape;6301;p1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2" name="Google Shape;6302;p1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3" name="Google Shape;6303;p1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4" name="Google Shape;6304;p1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5" name="Google Shape;6305;p1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6" name="Google Shape;6306;p1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7" name="Google Shape;6307;p1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8" name="Google Shape;6308;p1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9" name="Google Shape;6309;p1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0" name="Google Shape;6310;p1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1" name="Google Shape;6311;p1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2" name="Google Shape;6312;p1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3" name="Google Shape;6313;p1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4" name="Google Shape;6314;p1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5" name="Google Shape;6315;p1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6" name="Google Shape;6316;p1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7" name="Google Shape;6317;p1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8" name="Google Shape;6318;p1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9" name="Google Shape;6319;p1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0" name="Google Shape;6320;p1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1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1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1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1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1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1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7" name="Google Shape;6327;p1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8" name="Google Shape;6328;p1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1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1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1" name="Google Shape;6331;p1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2" name="Google Shape;6332;p1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3" name="Google Shape;6333;p1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4" name="Google Shape;6334;p1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5" name="Google Shape;6335;p1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6" name="Google Shape;6336;p1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1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8" name="Google Shape;6338;p1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9" name="Google Shape;6339;p1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0" name="Google Shape;6340;p1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1" name="Google Shape;6341;p1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2" name="Google Shape;6342;p1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3" name="Google Shape;6343;p1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4" name="Google Shape;6344;p1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5" name="Google Shape;6345;p1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6" name="Google Shape;6346;p1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7" name="Google Shape;6347;p1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8" name="Google Shape;6348;p1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9" name="Google Shape;6349;p1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0" name="Google Shape;6350;p1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1" name="Google Shape;6351;p1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2" name="Google Shape;6352;p1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3" name="Google Shape;6353;p1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4" name="Google Shape;6354;p1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5" name="Google Shape;6355;p1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6" name="Google Shape;6356;p1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7" name="Google Shape;6357;p1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8" name="Google Shape;6358;p1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9" name="Google Shape;6359;p1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0" name="Google Shape;6360;p1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1" name="Google Shape;6361;p1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2" name="Google Shape;6362;p1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3" name="Google Shape;6363;p1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4" name="Google Shape;6364;p1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5" name="Google Shape;6365;p1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6" name="Google Shape;6366;p1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7" name="Google Shape;6367;p1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8" name="Google Shape;6368;p1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9" name="Google Shape;6369;p1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0" name="Google Shape;6370;p1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1" name="Google Shape;6371;p1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2" name="Google Shape;6372;p1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3" name="Google Shape;6373;p1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4" name="Google Shape;6374;p17"/>
            <p:cNvGrpSpPr/>
            <p:nvPr/>
          </p:nvGrpSpPr>
          <p:grpSpPr>
            <a:xfrm flipH="1">
              <a:off x="-546082" y="-486300"/>
              <a:ext cx="3916575" cy="3378125"/>
              <a:chOff x="780450" y="1002925"/>
              <a:chExt cx="3916575" cy="3378125"/>
            </a:xfrm>
          </p:grpSpPr>
          <p:sp>
            <p:nvSpPr>
              <p:cNvPr id="6375" name="Google Shape;6375;p1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6" name="Google Shape;6376;p1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7" name="Google Shape;6377;p1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8" name="Google Shape;6378;p1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9" name="Google Shape;6379;p1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0" name="Google Shape;6380;p1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1" name="Google Shape;6381;p1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2" name="Google Shape;6382;p1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3" name="Google Shape;6383;p1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4" name="Google Shape;6384;p1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5" name="Google Shape;6385;p1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6" name="Google Shape;6386;p1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7" name="Google Shape;6387;p1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8" name="Google Shape;6388;p1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9" name="Google Shape;6389;p1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0" name="Google Shape;6390;p1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1" name="Google Shape;6391;p1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2" name="Google Shape;6392;p1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3" name="Google Shape;6393;p1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4" name="Google Shape;6394;p1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5" name="Google Shape;6395;p1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6" name="Google Shape;6396;p1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7" name="Google Shape;6397;p1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8" name="Google Shape;6398;p1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9" name="Google Shape;6399;p1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0" name="Google Shape;6400;p1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1" name="Google Shape;6401;p1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2" name="Google Shape;6402;p1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3" name="Google Shape;6403;p1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4" name="Google Shape;6404;p1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5" name="Google Shape;6405;p1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6" name="Google Shape;6406;p1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7" name="Google Shape;6407;p1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8" name="Google Shape;6408;p1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9" name="Google Shape;6409;p1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0" name="Google Shape;6410;p1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1" name="Google Shape;6411;p1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2" name="Google Shape;6412;p1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3" name="Google Shape;6413;p1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4" name="Google Shape;6414;p1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5" name="Google Shape;6415;p1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6" name="Google Shape;6416;p1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7" name="Google Shape;6417;p1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8" name="Google Shape;6418;p1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9" name="Google Shape;6419;p1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0" name="Google Shape;6420;p1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1" name="Google Shape;6421;p1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2" name="Google Shape;6422;p1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3" name="Google Shape;6423;p1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4" name="Google Shape;6424;p1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5" name="Google Shape;6425;p1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6" name="Google Shape;6426;p1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7" name="Google Shape;6427;p1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8" name="Google Shape;6428;p1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9" name="Google Shape;6429;p1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0" name="Google Shape;6430;p1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1" name="Google Shape;6431;p1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2" name="Google Shape;6432;p1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3" name="Google Shape;6433;p1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4" name="Google Shape;6434;p1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5" name="Google Shape;6435;p1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6" name="Google Shape;6436;p1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7" name="Google Shape;6437;p1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8" name="Google Shape;6438;p1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9" name="Google Shape;6439;p1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0" name="Google Shape;6440;p1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1" name="Google Shape;6441;p1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2" name="Google Shape;6442;p1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3" name="Google Shape;6443;p1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4" name="Google Shape;6444;p1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5" name="Google Shape;6445;p1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6" name="Google Shape;6446;p1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7" name="Google Shape;6447;p1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8" name="Google Shape;6448;p1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9" name="Google Shape;6449;p1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0" name="Google Shape;6450;p1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1" name="Google Shape;6451;p1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2" name="Google Shape;6452;p1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3" name="Google Shape;6453;p1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4" name="Google Shape;6454;p1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5" name="Google Shape;6455;p1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6" name="Google Shape;6456;p1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7" name="Google Shape;6457;p1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8" name="Google Shape;6458;p1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9" name="Google Shape;6459;p1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0" name="Google Shape;6460;p1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1" name="Google Shape;6461;p1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2" name="Google Shape;6462;p1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3" name="Google Shape;6463;p1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4" name="Google Shape;6464;p1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5" name="Google Shape;6465;p1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6" name="Google Shape;6466;p1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7" name="Google Shape;6467;p1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8" name="Google Shape;6468;p1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9" name="Google Shape;6469;p1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0" name="Google Shape;6470;p1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1" name="Google Shape;6471;p1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2" name="Google Shape;6472;p1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3" name="Google Shape;6473;p1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4" name="Google Shape;6474;p1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5" name="Google Shape;6475;p1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6" name="Google Shape;6476;p1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7" name="Google Shape;6477;p1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8" name="Google Shape;6478;p1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9" name="Google Shape;6479;p1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0" name="Google Shape;6480;p1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1" name="Google Shape;6481;p1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2" name="Google Shape;6482;p1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3" name="Google Shape;6483;p1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4" name="Google Shape;6484;p1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5" name="Google Shape;6485;p1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6" name="Google Shape;6486;p1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7" name="Google Shape;6487;p1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8" name="Google Shape;6488;p1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9" name="Google Shape;6489;p1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0" name="Google Shape;6490;p1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1" name="Google Shape;6491;p1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2" name="Google Shape;6492;p1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3" name="Google Shape;6493;p1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4" name="Google Shape;6494;p1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5" name="Google Shape;6495;p1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6" name="Google Shape;6496;p1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7" name="Google Shape;6497;p1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98" name="Google Shape;6498;p17"/>
            <p:cNvGrpSpPr/>
            <p:nvPr/>
          </p:nvGrpSpPr>
          <p:grpSpPr>
            <a:xfrm flipH="1">
              <a:off x="7683988" y="160969"/>
              <a:ext cx="1264805" cy="99218"/>
              <a:chOff x="6291500" y="380394"/>
              <a:chExt cx="1264805" cy="99218"/>
            </a:xfrm>
          </p:grpSpPr>
          <p:sp>
            <p:nvSpPr>
              <p:cNvPr id="6499" name="Google Shape;6499;p17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0" name="Google Shape;6500;p17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1" name="Google Shape;6501;p17"/>
            <p:cNvGrpSpPr/>
            <p:nvPr/>
          </p:nvGrpSpPr>
          <p:grpSpPr>
            <a:xfrm flipH="1">
              <a:off x="206847" y="798601"/>
              <a:ext cx="1087030" cy="181425"/>
              <a:chOff x="7289565" y="849931"/>
              <a:chExt cx="377585" cy="63019"/>
            </a:xfrm>
          </p:grpSpPr>
          <p:sp>
            <p:nvSpPr>
              <p:cNvPr id="6502" name="Google Shape;6502;p17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3" name="Google Shape;6503;p17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4" name="Google Shape;6504;p17"/>
            <p:cNvGrpSpPr/>
            <p:nvPr/>
          </p:nvGrpSpPr>
          <p:grpSpPr>
            <a:xfrm flipH="1">
              <a:off x="7756669" y="4560462"/>
              <a:ext cx="1234239" cy="86683"/>
              <a:chOff x="6297842" y="1549942"/>
              <a:chExt cx="874603" cy="61433"/>
            </a:xfrm>
          </p:grpSpPr>
          <p:sp>
            <p:nvSpPr>
              <p:cNvPr id="6505" name="Google Shape;6505;p17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6" name="Google Shape;6506;p17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7" name="Google Shape;6507;p17"/>
            <p:cNvGrpSpPr/>
            <p:nvPr/>
          </p:nvGrpSpPr>
          <p:grpSpPr>
            <a:xfrm flipH="1">
              <a:off x="6219193" y="-1478475"/>
              <a:ext cx="3916575" cy="3378125"/>
              <a:chOff x="780450" y="1002925"/>
              <a:chExt cx="3916575" cy="3378125"/>
            </a:xfrm>
          </p:grpSpPr>
          <p:sp>
            <p:nvSpPr>
              <p:cNvPr id="6508" name="Google Shape;6508;p1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9" name="Google Shape;6509;p1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0" name="Google Shape;6510;p1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1" name="Google Shape;6511;p1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2" name="Google Shape;6512;p1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3" name="Google Shape;6513;p1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4" name="Google Shape;6514;p1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5" name="Google Shape;6515;p1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6" name="Google Shape;6516;p1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7" name="Google Shape;6517;p1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8" name="Google Shape;6518;p1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9" name="Google Shape;6519;p1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0" name="Google Shape;6520;p1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1" name="Google Shape;6521;p1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2" name="Google Shape;6522;p1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3" name="Google Shape;6523;p1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4" name="Google Shape;6524;p1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5" name="Google Shape;6525;p1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6" name="Google Shape;6526;p1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7" name="Google Shape;6527;p1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8" name="Google Shape;6528;p1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9" name="Google Shape;6529;p1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0" name="Google Shape;6530;p1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1" name="Google Shape;6531;p1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2" name="Google Shape;6532;p1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3" name="Google Shape;6533;p1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4" name="Google Shape;6534;p1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5" name="Google Shape;6535;p1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6" name="Google Shape;6536;p1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7" name="Google Shape;6537;p1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8" name="Google Shape;6538;p1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9" name="Google Shape;6539;p1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0" name="Google Shape;6540;p1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1" name="Google Shape;6541;p1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2" name="Google Shape;6542;p1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3" name="Google Shape;6543;p1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4" name="Google Shape;6544;p1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5" name="Google Shape;6545;p1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6" name="Google Shape;6546;p1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7" name="Google Shape;6547;p1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8" name="Google Shape;6548;p1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9" name="Google Shape;6549;p1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0" name="Google Shape;6550;p1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1" name="Google Shape;6551;p1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2" name="Google Shape;6552;p1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3" name="Google Shape;6553;p1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4" name="Google Shape;6554;p1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5" name="Google Shape;6555;p1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6" name="Google Shape;6556;p1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7" name="Google Shape;6557;p1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8" name="Google Shape;6558;p1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9" name="Google Shape;6559;p1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0" name="Google Shape;6560;p1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1" name="Google Shape;6561;p1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2" name="Google Shape;6562;p1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3" name="Google Shape;6563;p1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4" name="Google Shape;6564;p1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5" name="Google Shape;6565;p1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6" name="Google Shape;6566;p1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7" name="Google Shape;6567;p1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8" name="Google Shape;6568;p1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9" name="Google Shape;6569;p1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0" name="Google Shape;6570;p1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1" name="Google Shape;6571;p1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2" name="Google Shape;6572;p1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3" name="Google Shape;6573;p1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4" name="Google Shape;6574;p1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5" name="Google Shape;6575;p1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6" name="Google Shape;6576;p1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7" name="Google Shape;6577;p1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8" name="Google Shape;6578;p1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9" name="Google Shape;6579;p1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0" name="Google Shape;6580;p1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1" name="Google Shape;6581;p1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2" name="Google Shape;6582;p1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3" name="Google Shape;6583;p1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4" name="Google Shape;6584;p1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5" name="Google Shape;6585;p1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6" name="Google Shape;6586;p1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7" name="Google Shape;6587;p1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8" name="Google Shape;6588;p1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9" name="Google Shape;6589;p1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0" name="Google Shape;6590;p1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1" name="Google Shape;6591;p1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2" name="Google Shape;6592;p1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3" name="Google Shape;6593;p1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4" name="Google Shape;6594;p1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5" name="Google Shape;6595;p1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6" name="Google Shape;6596;p1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7" name="Google Shape;6597;p1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8" name="Google Shape;6598;p1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9" name="Google Shape;6599;p1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0" name="Google Shape;6600;p1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1" name="Google Shape;6601;p1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2" name="Google Shape;6602;p1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3" name="Google Shape;6603;p1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4" name="Google Shape;6604;p1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5" name="Google Shape;6605;p1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6" name="Google Shape;6606;p1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7" name="Google Shape;6607;p1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8" name="Google Shape;6608;p1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9" name="Google Shape;6609;p1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0" name="Google Shape;6610;p1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1" name="Google Shape;6611;p1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2" name="Google Shape;6612;p1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3" name="Google Shape;6613;p1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4" name="Google Shape;6614;p1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5" name="Google Shape;6615;p1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6" name="Google Shape;6616;p1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7" name="Google Shape;6617;p1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8" name="Google Shape;6618;p1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9" name="Google Shape;6619;p1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0" name="Google Shape;6620;p1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1" name="Google Shape;6621;p1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2" name="Google Shape;6622;p1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3" name="Google Shape;6623;p1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4" name="Google Shape;6624;p1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5" name="Google Shape;6625;p1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6" name="Google Shape;6626;p1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7" name="Google Shape;6627;p1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8" name="Google Shape;6628;p1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9" name="Google Shape;6629;p1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0" name="Google Shape;6630;p1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31" name="Google Shape;6631;p17"/>
            <p:cNvGrpSpPr/>
            <p:nvPr/>
          </p:nvGrpSpPr>
          <p:grpSpPr>
            <a:xfrm>
              <a:off x="4414665" y="3715013"/>
              <a:ext cx="5041024" cy="4347985"/>
              <a:chOff x="780450" y="1002925"/>
              <a:chExt cx="3916575" cy="3378125"/>
            </a:xfrm>
          </p:grpSpPr>
          <p:sp>
            <p:nvSpPr>
              <p:cNvPr id="6632" name="Google Shape;6632;p1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3" name="Google Shape;6633;p1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4" name="Google Shape;6634;p1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5" name="Google Shape;6635;p1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6" name="Google Shape;6636;p1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7" name="Google Shape;6637;p1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8" name="Google Shape;6638;p1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9" name="Google Shape;6639;p1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0" name="Google Shape;6640;p1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1" name="Google Shape;6641;p1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2" name="Google Shape;6642;p1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3" name="Google Shape;6643;p1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4" name="Google Shape;6644;p1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5" name="Google Shape;6645;p1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6" name="Google Shape;6646;p1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7" name="Google Shape;6647;p1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8" name="Google Shape;6648;p1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9" name="Google Shape;6649;p1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0" name="Google Shape;6650;p1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1" name="Google Shape;6651;p1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2" name="Google Shape;6652;p1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3" name="Google Shape;6653;p1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4" name="Google Shape;6654;p1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5" name="Google Shape;6655;p1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6" name="Google Shape;6656;p1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7" name="Google Shape;6657;p1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8" name="Google Shape;6658;p1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9" name="Google Shape;6659;p1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0" name="Google Shape;6660;p1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1" name="Google Shape;6661;p1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2" name="Google Shape;6662;p1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3" name="Google Shape;6663;p1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4" name="Google Shape;6664;p1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5" name="Google Shape;6665;p1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6" name="Google Shape;6666;p1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7" name="Google Shape;6667;p1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8" name="Google Shape;6668;p1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9" name="Google Shape;6669;p1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0" name="Google Shape;6670;p1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1" name="Google Shape;6671;p1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2" name="Google Shape;6672;p1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3" name="Google Shape;6673;p1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4" name="Google Shape;6674;p1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5" name="Google Shape;6675;p1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6" name="Google Shape;6676;p1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7" name="Google Shape;6677;p1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8" name="Google Shape;6678;p1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9" name="Google Shape;6679;p1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0" name="Google Shape;6680;p1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1" name="Google Shape;6681;p1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2" name="Google Shape;6682;p1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3" name="Google Shape;6683;p1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4" name="Google Shape;6684;p1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5" name="Google Shape;6685;p1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6" name="Google Shape;6686;p1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7" name="Google Shape;6687;p1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8" name="Google Shape;6688;p1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9" name="Google Shape;6689;p1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0" name="Google Shape;6690;p1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1" name="Google Shape;6691;p1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2" name="Google Shape;6692;p1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3" name="Google Shape;6693;p1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4" name="Google Shape;6694;p1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5" name="Google Shape;6695;p1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6" name="Google Shape;6696;p1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7" name="Google Shape;6697;p1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8" name="Google Shape;6698;p1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9" name="Google Shape;6699;p1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0" name="Google Shape;6700;p1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1" name="Google Shape;6701;p1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2" name="Google Shape;6702;p1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3" name="Google Shape;6703;p1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4" name="Google Shape;6704;p1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5" name="Google Shape;6705;p1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6" name="Google Shape;6706;p1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7" name="Google Shape;6707;p1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8" name="Google Shape;6708;p1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9" name="Google Shape;6709;p1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0" name="Google Shape;6710;p1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1" name="Google Shape;6711;p1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2" name="Google Shape;6712;p1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3" name="Google Shape;6713;p1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4" name="Google Shape;6714;p1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5" name="Google Shape;6715;p1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6" name="Google Shape;6716;p1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7" name="Google Shape;6717;p1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8" name="Google Shape;6718;p1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9" name="Google Shape;6719;p1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0" name="Google Shape;6720;p1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1" name="Google Shape;6721;p1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2" name="Google Shape;6722;p1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3" name="Google Shape;6723;p1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4" name="Google Shape;6724;p1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5" name="Google Shape;6725;p1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6" name="Google Shape;6726;p1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7" name="Google Shape;6727;p1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8" name="Google Shape;6728;p1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9" name="Google Shape;6729;p1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0" name="Google Shape;6730;p1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1" name="Google Shape;6731;p1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2" name="Google Shape;6732;p1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3" name="Google Shape;6733;p1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4" name="Google Shape;6734;p1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5" name="Google Shape;6735;p1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6" name="Google Shape;6736;p1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7" name="Google Shape;6737;p1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8" name="Google Shape;6738;p1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9" name="Google Shape;6739;p1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0" name="Google Shape;6740;p1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1" name="Google Shape;6741;p1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2" name="Google Shape;6742;p1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3" name="Google Shape;6743;p1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4" name="Google Shape;6744;p1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5" name="Google Shape;6745;p1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6" name="Google Shape;6746;p1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7" name="Google Shape;6747;p1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8" name="Google Shape;6748;p1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9" name="Google Shape;6749;p1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0" name="Google Shape;6750;p1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1" name="Google Shape;6751;p1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2" name="Google Shape;6752;p1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3" name="Google Shape;6753;p1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4" name="Google Shape;6754;p1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755" name="Google Shape;6755;p17"/>
          <p:cNvSpPr txBox="1"/>
          <p:nvPr>
            <p:ph type="title"/>
          </p:nvPr>
        </p:nvSpPr>
        <p:spPr>
          <a:xfrm>
            <a:off x="5005550" y="1302150"/>
            <a:ext cx="29871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56" name="Google Shape;6756;p17"/>
          <p:cNvSpPr txBox="1"/>
          <p:nvPr>
            <p:ph idx="1" type="subTitle"/>
          </p:nvPr>
        </p:nvSpPr>
        <p:spPr>
          <a:xfrm>
            <a:off x="4157775" y="1905450"/>
            <a:ext cx="3835200" cy="193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bg>
      <p:bgPr>
        <a:solidFill>
          <a:schemeClr val="dk1"/>
        </a:solidFill>
      </p:bgPr>
    </p:bg>
    <p:spTree>
      <p:nvGrpSpPr>
        <p:cNvPr id="6757" name="Shape 6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58" name="Google Shape;6758;p18"/>
          <p:cNvGrpSpPr/>
          <p:nvPr/>
        </p:nvGrpSpPr>
        <p:grpSpPr>
          <a:xfrm>
            <a:off x="-1899117" y="-725969"/>
            <a:ext cx="12994266" cy="7334696"/>
            <a:chOff x="-1899117" y="-725969"/>
            <a:chExt cx="12994266" cy="7334696"/>
          </a:xfrm>
        </p:grpSpPr>
        <p:grpSp>
          <p:nvGrpSpPr>
            <p:cNvPr id="6759" name="Google Shape;6759;p18"/>
            <p:cNvGrpSpPr/>
            <p:nvPr/>
          </p:nvGrpSpPr>
          <p:grpSpPr>
            <a:xfrm>
              <a:off x="8562212" y="4477277"/>
              <a:ext cx="814093" cy="65397"/>
              <a:chOff x="6327700" y="1357252"/>
              <a:chExt cx="814093" cy="65397"/>
            </a:xfrm>
          </p:grpSpPr>
          <p:sp>
            <p:nvSpPr>
              <p:cNvPr id="6760" name="Google Shape;6760;p18"/>
              <p:cNvSpPr/>
              <p:nvPr/>
            </p:nvSpPr>
            <p:spPr>
              <a:xfrm>
                <a:off x="6646229" y="1357252"/>
                <a:ext cx="495563" cy="65331"/>
              </a:xfrm>
              <a:custGeom>
                <a:rect b="b" l="l" r="r" t="t"/>
                <a:pathLst>
                  <a:path extrusionOk="0" h="989" w="7502">
                    <a:moveTo>
                      <a:pt x="489" y="0"/>
                    </a:moveTo>
                    <a:cubicBezTo>
                      <a:pt x="215" y="0"/>
                      <a:pt x="1" y="215"/>
                      <a:pt x="1" y="500"/>
                    </a:cubicBezTo>
                    <a:cubicBezTo>
                      <a:pt x="1" y="762"/>
                      <a:pt x="215" y="989"/>
                      <a:pt x="489" y="989"/>
                    </a:cubicBezTo>
                    <a:lnTo>
                      <a:pt x="7013" y="989"/>
                    </a:lnTo>
                    <a:cubicBezTo>
                      <a:pt x="7287" y="989"/>
                      <a:pt x="7502" y="762"/>
                      <a:pt x="7502" y="500"/>
                    </a:cubicBezTo>
                    <a:cubicBezTo>
                      <a:pt x="7502" y="215"/>
                      <a:pt x="7287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1" name="Google Shape;6761;p18"/>
              <p:cNvSpPr/>
              <p:nvPr/>
            </p:nvSpPr>
            <p:spPr>
              <a:xfrm>
                <a:off x="6327700" y="1357252"/>
                <a:ext cx="229748" cy="65397"/>
              </a:xfrm>
              <a:custGeom>
                <a:rect b="b" l="l" r="r" t="t"/>
                <a:pathLst>
                  <a:path extrusionOk="0" h="990" w="3478">
                    <a:moveTo>
                      <a:pt x="513" y="0"/>
                    </a:moveTo>
                    <a:cubicBezTo>
                      <a:pt x="227" y="0"/>
                      <a:pt x="1" y="215"/>
                      <a:pt x="13" y="500"/>
                    </a:cubicBezTo>
                    <a:cubicBezTo>
                      <a:pt x="1" y="767"/>
                      <a:pt x="227" y="989"/>
                      <a:pt x="492" y="989"/>
                    </a:cubicBezTo>
                    <a:cubicBezTo>
                      <a:pt x="499" y="989"/>
                      <a:pt x="506" y="989"/>
                      <a:pt x="513" y="989"/>
                    </a:cubicBezTo>
                    <a:lnTo>
                      <a:pt x="2989" y="989"/>
                    </a:lnTo>
                    <a:cubicBezTo>
                      <a:pt x="3263" y="989"/>
                      <a:pt x="3477" y="774"/>
                      <a:pt x="3477" y="500"/>
                    </a:cubicBezTo>
                    <a:cubicBezTo>
                      <a:pt x="3477" y="215"/>
                      <a:pt x="3263" y="0"/>
                      <a:pt x="29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62" name="Google Shape;6762;p18"/>
            <p:cNvSpPr/>
            <p:nvPr/>
          </p:nvSpPr>
          <p:spPr>
            <a:xfrm rot="10800000">
              <a:off x="73" y="2"/>
              <a:ext cx="9149477" cy="1307872"/>
            </a:xfrm>
            <a:custGeom>
              <a:rect b="b" l="l" r="r" t="t"/>
              <a:pathLst>
                <a:path extrusionOk="0" h="7491" w="67843">
                  <a:moveTo>
                    <a:pt x="19621" y="0"/>
                  </a:moveTo>
                  <a:cubicBezTo>
                    <a:pt x="15151" y="0"/>
                    <a:pt x="10690" y="714"/>
                    <a:pt x="6407" y="2133"/>
                  </a:cubicBezTo>
                  <a:lnTo>
                    <a:pt x="1" y="4252"/>
                  </a:lnTo>
                  <a:lnTo>
                    <a:pt x="1" y="7491"/>
                  </a:lnTo>
                  <a:lnTo>
                    <a:pt x="67843" y="7491"/>
                  </a:lnTo>
                  <a:cubicBezTo>
                    <a:pt x="64377" y="6297"/>
                    <a:pt x="60744" y="5692"/>
                    <a:pt x="57100" y="5692"/>
                  </a:cubicBezTo>
                  <a:cubicBezTo>
                    <a:pt x="55511" y="5692"/>
                    <a:pt x="53921" y="5807"/>
                    <a:pt x="52341" y="6038"/>
                  </a:cubicBezTo>
                  <a:cubicBezTo>
                    <a:pt x="51711" y="6129"/>
                    <a:pt x="51077" y="6174"/>
                    <a:pt x="50444" y="6174"/>
                  </a:cubicBezTo>
                  <a:cubicBezTo>
                    <a:pt x="49327" y="6174"/>
                    <a:pt x="48212" y="6033"/>
                    <a:pt x="47126" y="5752"/>
                  </a:cubicBezTo>
                  <a:lnTo>
                    <a:pt x="30219" y="1359"/>
                  </a:lnTo>
                  <a:cubicBezTo>
                    <a:pt x="26738" y="452"/>
                    <a:pt x="23177" y="0"/>
                    <a:pt x="196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18"/>
            <p:cNvSpPr/>
            <p:nvPr/>
          </p:nvSpPr>
          <p:spPr>
            <a:xfrm>
              <a:off x="0" y="3524601"/>
              <a:ext cx="9144053" cy="1618920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64" name="Google Shape;6764;p18"/>
            <p:cNvGrpSpPr/>
            <p:nvPr/>
          </p:nvGrpSpPr>
          <p:grpSpPr>
            <a:xfrm>
              <a:off x="-1899117" y="-725969"/>
              <a:ext cx="5008516" cy="4319946"/>
              <a:chOff x="780450" y="1002925"/>
              <a:chExt cx="3916575" cy="3378125"/>
            </a:xfrm>
          </p:grpSpPr>
          <p:sp>
            <p:nvSpPr>
              <p:cNvPr id="6765" name="Google Shape;6765;p1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6" name="Google Shape;6766;p1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7" name="Google Shape;6767;p1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8" name="Google Shape;6768;p1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9" name="Google Shape;6769;p1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0" name="Google Shape;6770;p1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1" name="Google Shape;6771;p1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2" name="Google Shape;6772;p1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3" name="Google Shape;6773;p1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4" name="Google Shape;6774;p1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5" name="Google Shape;6775;p1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6" name="Google Shape;6776;p1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7" name="Google Shape;6777;p1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8" name="Google Shape;6778;p1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9" name="Google Shape;6779;p1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0" name="Google Shape;6780;p1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1" name="Google Shape;6781;p1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2" name="Google Shape;6782;p1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3" name="Google Shape;6783;p1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4" name="Google Shape;6784;p1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5" name="Google Shape;6785;p1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6" name="Google Shape;6786;p1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7" name="Google Shape;6787;p1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8" name="Google Shape;6788;p1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9" name="Google Shape;6789;p1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0" name="Google Shape;6790;p1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1" name="Google Shape;6791;p1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2" name="Google Shape;6792;p1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3" name="Google Shape;6793;p1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4" name="Google Shape;6794;p1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5" name="Google Shape;6795;p1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6" name="Google Shape;6796;p1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7" name="Google Shape;6797;p1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8" name="Google Shape;6798;p1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9" name="Google Shape;6799;p1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0" name="Google Shape;6800;p1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1" name="Google Shape;6801;p1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2" name="Google Shape;6802;p1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3" name="Google Shape;6803;p1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4" name="Google Shape;6804;p1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5" name="Google Shape;6805;p1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6" name="Google Shape;6806;p1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7" name="Google Shape;6807;p1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8" name="Google Shape;6808;p1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9" name="Google Shape;6809;p1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0" name="Google Shape;6810;p1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1" name="Google Shape;6811;p1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2" name="Google Shape;6812;p1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3" name="Google Shape;6813;p1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4" name="Google Shape;6814;p1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5" name="Google Shape;6815;p1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6" name="Google Shape;6816;p1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7" name="Google Shape;6817;p1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8" name="Google Shape;6818;p1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9" name="Google Shape;6819;p1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0" name="Google Shape;6820;p1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1" name="Google Shape;6821;p1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2" name="Google Shape;6822;p1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3" name="Google Shape;6823;p1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4" name="Google Shape;6824;p1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5" name="Google Shape;6825;p1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6" name="Google Shape;6826;p1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7" name="Google Shape;6827;p1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8" name="Google Shape;6828;p1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9" name="Google Shape;6829;p1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0" name="Google Shape;6830;p1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1" name="Google Shape;6831;p1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2" name="Google Shape;6832;p1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3" name="Google Shape;6833;p1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4" name="Google Shape;6834;p1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5" name="Google Shape;6835;p1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6" name="Google Shape;6836;p1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7" name="Google Shape;6837;p1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8" name="Google Shape;6838;p1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9" name="Google Shape;6839;p1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0" name="Google Shape;6840;p1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1" name="Google Shape;6841;p1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2" name="Google Shape;6842;p1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3" name="Google Shape;6843;p1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4" name="Google Shape;6844;p1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5" name="Google Shape;6845;p1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6" name="Google Shape;6846;p1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7" name="Google Shape;6847;p1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8" name="Google Shape;6848;p1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9" name="Google Shape;6849;p1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0" name="Google Shape;6850;p1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1" name="Google Shape;6851;p1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2" name="Google Shape;6852;p1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3" name="Google Shape;6853;p1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4" name="Google Shape;6854;p1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5" name="Google Shape;6855;p1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6" name="Google Shape;6856;p1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7" name="Google Shape;6857;p1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8" name="Google Shape;6858;p1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9" name="Google Shape;6859;p1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0" name="Google Shape;6860;p1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1" name="Google Shape;6861;p1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2" name="Google Shape;6862;p1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3" name="Google Shape;6863;p1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4" name="Google Shape;6864;p1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5" name="Google Shape;6865;p1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6" name="Google Shape;6866;p1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7" name="Google Shape;6867;p1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8" name="Google Shape;6868;p1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9" name="Google Shape;6869;p1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0" name="Google Shape;6870;p1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1" name="Google Shape;6871;p1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2" name="Google Shape;6872;p1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3" name="Google Shape;6873;p1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4" name="Google Shape;6874;p1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5" name="Google Shape;6875;p1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6" name="Google Shape;6876;p1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7" name="Google Shape;6877;p1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8" name="Google Shape;6878;p1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9" name="Google Shape;6879;p1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0" name="Google Shape;6880;p1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1" name="Google Shape;6881;p1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2" name="Google Shape;6882;p1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3" name="Google Shape;6883;p1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4" name="Google Shape;6884;p1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5" name="Google Shape;6885;p1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6" name="Google Shape;6886;p1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7" name="Google Shape;6887;p1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88" name="Google Shape;6888;p18"/>
            <p:cNvGrpSpPr/>
            <p:nvPr/>
          </p:nvGrpSpPr>
          <p:grpSpPr>
            <a:xfrm>
              <a:off x="6086633" y="2288781"/>
              <a:ext cx="5008516" cy="4319946"/>
              <a:chOff x="780450" y="1002925"/>
              <a:chExt cx="3916575" cy="3378125"/>
            </a:xfrm>
          </p:grpSpPr>
          <p:sp>
            <p:nvSpPr>
              <p:cNvPr id="6889" name="Google Shape;6889;p1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0" name="Google Shape;6890;p1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1" name="Google Shape;6891;p1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2" name="Google Shape;6892;p1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3" name="Google Shape;6893;p1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4" name="Google Shape;6894;p1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5" name="Google Shape;6895;p1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6" name="Google Shape;6896;p1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7" name="Google Shape;6897;p1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8" name="Google Shape;6898;p1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9" name="Google Shape;6899;p1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0" name="Google Shape;6900;p1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1" name="Google Shape;6901;p1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2" name="Google Shape;6902;p1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3" name="Google Shape;6903;p1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4" name="Google Shape;6904;p1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5" name="Google Shape;6905;p1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6" name="Google Shape;6906;p1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7" name="Google Shape;6907;p1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8" name="Google Shape;6908;p1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9" name="Google Shape;6909;p1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0" name="Google Shape;6910;p1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1" name="Google Shape;6911;p1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2" name="Google Shape;6912;p1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3" name="Google Shape;6913;p1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4" name="Google Shape;6914;p1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5" name="Google Shape;6915;p1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6" name="Google Shape;6916;p1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7" name="Google Shape;6917;p1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8" name="Google Shape;6918;p1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9" name="Google Shape;6919;p1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0" name="Google Shape;6920;p1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1" name="Google Shape;6921;p1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2" name="Google Shape;6922;p1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3" name="Google Shape;6923;p1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4" name="Google Shape;6924;p1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5" name="Google Shape;6925;p1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6" name="Google Shape;6926;p1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7" name="Google Shape;6927;p1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8" name="Google Shape;6928;p1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9" name="Google Shape;6929;p1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0" name="Google Shape;6930;p1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1" name="Google Shape;6931;p1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2" name="Google Shape;6932;p1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3" name="Google Shape;6933;p1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4" name="Google Shape;6934;p1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5" name="Google Shape;6935;p1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6" name="Google Shape;6936;p1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7" name="Google Shape;6937;p1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8" name="Google Shape;6938;p1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9" name="Google Shape;6939;p1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0" name="Google Shape;6940;p1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1" name="Google Shape;6941;p1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2" name="Google Shape;6942;p1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3" name="Google Shape;6943;p1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4" name="Google Shape;6944;p1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5" name="Google Shape;6945;p1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6" name="Google Shape;6946;p1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7" name="Google Shape;6947;p1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8" name="Google Shape;6948;p1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9" name="Google Shape;6949;p1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0" name="Google Shape;6950;p1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1" name="Google Shape;6951;p1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2" name="Google Shape;6952;p1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3" name="Google Shape;6953;p1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4" name="Google Shape;6954;p1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5" name="Google Shape;6955;p1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6" name="Google Shape;6956;p1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7" name="Google Shape;6957;p1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8" name="Google Shape;6958;p1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9" name="Google Shape;6959;p1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0" name="Google Shape;6960;p1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1" name="Google Shape;6961;p1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2" name="Google Shape;6962;p1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3" name="Google Shape;6963;p1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4" name="Google Shape;6964;p1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5" name="Google Shape;6965;p1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6" name="Google Shape;6966;p1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7" name="Google Shape;6967;p1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8" name="Google Shape;6968;p1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9" name="Google Shape;6969;p1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0" name="Google Shape;6970;p1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1" name="Google Shape;6971;p1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2" name="Google Shape;6972;p1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3" name="Google Shape;6973;p1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4" name="Google Shape;6974;p1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5" name="Google Shape;6975;p1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6" name="Google Shape;6976;p1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7" name="Google Shape;6977;p1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8" name="Google Shape;6978;p1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9" name="Google Shape;6979;p1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0" name="Google Shape;6980;p1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1" name="Google Shape;6981;p1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2" name="Google Shape;6982;p1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3" name="Google Shape;6983;p1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4" name="Google Shape;6984;p1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5" name="Google Shape;6985;p1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6" name="Google Shape;6986;p1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7" name="Google Shape;6987;p1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8" name="Google Shape;6988;p1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9" name="Google Shape;6989;p1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0" name="Google Shape;6990;p1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1" name="Google Shape;6991;p1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2" name="Google Shape;6992;p1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3" name="Google Shape;6993;p1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4" name="Google Shape;6994;p1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5" name="Google Shape;6995;p1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6" name="Google Shape;6996;p1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7" name="Google Shape;6997;p1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8" name="Google Shape;6998;p1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9" name="Google Shape;6999;p1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0" name="Google Shape;7000;p1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1" name="Google Shape;7001;p1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2" name="Google Shape;7002;p1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3" name="Google Shape;7003;p1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4" name="Google Shape;7004;p1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5" name="Google Shape;7005;p1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6" name="Google Shape;7006;p1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7" name="Google Shape;7007;p1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8" name="Google Shape;7008;p1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9" name="Google Shape;7009;p1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0" name="Google Shape;7010;p1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1" name="Google Shape;7011;p1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12" name="Google Shape;7012;p18"/>
            <p:cNvGrpSpPr/>
            <p:nvPr/>
          </p:nvGrpSpPr>
          <p:grpSpPr>
            <a:xfrm>
              <a:off x="151175" y="4741794"/>
              <a:ext cx="1264805" cy="99218"/>
              <a:chOff x="6291500" y="380394"/>
              <a:chExt cx="1264805" cy="99218"/>
            </a:xfrm>
          </p:grpSpPr>
          <p:sp>
            <p:nvSpPr>
              <p:cNvPr id="7013" name="Google Shape;7013;p18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4" name="Google Shape;7014;p18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15" name="Google Shape;7015;p18"/>
            <p:cNvGrpSpPr/>
            <p:nvPr/>
          </p:nvGrpSpPr>
          <p:grpSpPr>
            <a:xfrm>
              <a:off x="-506025" y="347119"/>
              <a:ext cx="1264805" cy="99218"/>
              <a:chOff x="6291500" y="380394"/>
              <a:chExt cx="1264805" cy="99218"/>
            </a:xfrm>
          </p:grpSpPr>
          <p:sp>
            <p:nvSpPr>
              <p:cNvPr id="7016" name="Google Shape;7016;p18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7" name="Google Shape;7017;p18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18" name="Google Shape;7018;p18"/>
            <p:cNvSpPr/>
            <p:nvPr/>
          </p:nvSpPr>
          <p:spPr>
            <a:xfrm>
              <a:off x="8726194" y="857748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19" name="Google Shape;7019;p18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1">
    <p:bg>
      <p:bgPr>
        <a:solidFill>
          <a:schemeClr val="dk1"/>
        </a:solidFill>
      </p:bgPr>
    </p:bg>
    <p:spTree>
      <p:nvGrpSpPr>
        <p:cNvPr id="7020" name="Shape 7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21" name="Google Shape;7021;p19"/>
          <p:cNvGrpSpPr/>
          <p:nvPr/>
        </p:nvGrpSpPr>
        <p:grpSpPr>
          <a:xfrm>
            <a:off x="-677500" y="-1113375"/>
            <a:ext cx="10449200" cy="7972350"/>
            <a:chOff x="-677500" y="-1113375"/>
            <a:chExt cx="10449200" cy="7972350"/>
          </a:xfrm>
        </p:grpSpPr>
        <p:grpSp>
          <p:nvGrpSpPr>
            <p:cNvPr id="7022" name="Google Shape;7022;p19"/>
            <p:cNvGrpSpPr/>
            <p:nvPr/>
          </p:nvGrpSpPr>
          <p:grpSpPr>
            <a:xfrm>
              <a:off x="-677500" y="-317350"/>
              <a:ext cx="10449200" cy="7176325"/>
              <a:chOff x="-677500" y="-317350"/>
              <a:chExt cx="10449200" cy="7176325"/>
            </a:xfrm>
          </p:grpSpPr>
          <p:sp>
            <p:nvSpPr>
              <p:cNvPr id="7023" name="Google Shape;7023;p19"/>
              <p:cNvSpPr/>
              <p:nvPr/>
            </p:nvSpPr>
            <p:spPr>
              <a:xfrm flipH="1" rot="10800000">
                <a:off x="-37" y="8"/>
                <a:ext cx="9144053" cy="2262267"/>
              </a:xfrm>
              <a:custGeom>
                <a:rect b="b" l="l" r="r" t="t"/>
                <a:pathLst>
                  <a:path extrusionOk="0" h="18434" w="74510">
                    <a:moveTo>
                      <a:pt x="289" y="1"/>
                    </a:moveTo>
                    <a:cubicBezTo>
                      <a:pt x="193" y="1"/>
                      <a:pt x="96" y="1"/>
                      <a:pt x="0" y="3"/>
                    </a:cubicBezTo>
                    <a:lnTo>
                      <a:pt x="96" y="18433"/>
                    </a:lnTo>
                    <a:lnTo>
                      <a:pt x="74510" y="18433"/>
                    </a:lnTo>
                    <a:lnTo>
                      <a:pt x="74510" y="13314"/>
                    </a:lnTo>
                    <a:cubicBezTo>
                      <a:pt x="74081" y="13230"/>
                      <a:pt x="73688" y="13183"/>
                      <a:pt x="73498" y="13159"/>
                    </a:cubicBezTo>
                    <a:cubicBezTo>
                      <a:pt x="72975" y="13079"/>
                      <a:pt x="72448" y="13040"/>
                      <a:pt x="71922" y="13040"/>
                    </a:cubicBezTo>
                    <a:cubicBezTo>
                      <a:pt x="70401" y="13040"/>
                      <a:pt x="68889" y="13370"/>
                      <a:pt x="67509" y="14016"/>
                    </a:cubicBezTo>
                    <a:cubicBezTo>
                      <a:pt x="65025" y="15197"/>
                      <a:pt x="62728" y="17044"/>
                      <a:pt x="60024" y="17044"/>
                    </a:cubicBezTo>
                    <a:cubicBezTo>
                      <a:pt x="59320" y="17044"/>
                      <a:pt x="58588" y="16919"/>
                      <a:pt x="57817" y="16624"/>
                    </a:cubicBezTo>
                    <a:cubicBezTo>
                      <a:pt x="56269" y="16031"/>
                      <a:pt x="54843" y="14871"/>
                      <a:pt x="53109" y="14871"/>
                    </a:cubicBezTo>
                    <a:cubicBezTo>
                      <a:pt x="52962" y="14871"/>
                      <a:pt x="52813" y="14880"/>
                      <a:pt x="52662" y="14897"/>
                    </a:cubicBezTo>
                    <a:cubicBezTo>
                      <a:pt x="51126" y="15076"/>
                      <a:pt x="49864" y="16314"/>
                      <a:pt x="48507" y="16921"/>
                    </a:cubicBezTo>
                    <a:cubicBezTo>
                      <a:pt x="47162" y="17532"/>
                      <a:pt x="45638" y="17787"/>
                      <a:pt x="44077" y="17787"/>
                    </a:cubicBezTo>
                    <a:cubicBezTo>
                      <a:pt x="41435" y="17787"/>
                      <a:pt x="38687" y="17056"/>
                      <a:pt x="36517" y="16076"/>
                    </a:cubicBezTo>
                    <a:cubicBezTo>
                      <a:pt x="34183" y="15016"/>
                      <a:pt x="32516" y="13088"/>
                      <a:pt x="30171" y="11992"/>
                    </a:cubicBezTo>
                    <a:cubicBezTo>
                      <a:pt x="27373" y="10694"/>
                      <a:pt x="24515" y="9313"/>
                      <a:pt x="21432" y="8873"/>
                    </a:cubicBezTo>
                    <a:cubicBezTo>
                      <a:pt x="20876" y="8791"/>
                      <a:pt x="20315" y="8765"/>
                      <a:pt x="19752" y="8765"/>
                    </a:cubicBezTo>
                    <a:cubicBezTo>
                      <a:pt x="18744" y="8765"/>
                      <a:pt x="17731" y="8849"/>
                      <a:pt x="16741" y="8849"/>
                    </a:cubicBezTo>
                    <a:cubicBezTo>
                      <a:pt x="15135" y="8849"/>
                      <a:pt x="13589" y="8628"/>
                      <a:pt x="12216" y="7468"/>
                    </a:cubicBezTo>
                    <a:cubicBezTo>
                      <a:pt x="10478" y="6015"/>
                      <a:pt x="9573" y="3824"/>
                      <a:pt x="7871" y="2324"/>
                    </a:cubicBezTo>
                    <a:cubicBezTo>
                      <a:pt x="5790" y="497"/>
                      <a:pt x="2977" y="1"/>
                      <a:pt x="2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4" name="Google Shape;7024;p19"/>
              <p:cNvSpPr/>
              <p:nvPr/>
            </p:nvSpPr>
            <p:spPr>
              <a:xfrm>
                <a:off x="0" y="3842525"/>
                <a:ext cx="9143976" cy="1300970"/>
              </a:xfrm>
              <a:custGeom>
                <a:rect b="b" l="l" r="r" t="t"/>
                <a:pathLst>
                  <a:path extrusionOk="0" h="7347" w="51639">
                    <a:moveTo>
                      <a:pt x="43483" y="0"/>
                    </a:moveTo>
                    <a:cubicBezTo>
                      <a:pt x="39613" y="0"/>
                      <a:pt x="35874" y="989"/>
                      <a:pt x="32922" y="2798"/>
                    </a:cubicBezTo>
                    <a:cubicBezTo>
                      <a:pt x="31183" y="3858"/>
                      <a:pt x="28981" y="4441"/>
                      <a:pt x="26719" y="4441"/>
                    </a:cubicBezTo>
                    <a:lnTo>
                      <a:pt x="18598" y="4441"/>
                    </a:lnTo>
                    <a:cubicBezTo>
                      <a:pt x="18560" y="4441"/>
                      <a:pt x="18522" y="4441"/>
                      <a:pt x="18484" y="4441"/>
                    </a:cubicBezTo>
                    <a:cubicBezTo>
                      <a:pt x="12213" y="4441"/>
                      <a:pt x="5977" y="5418"/>
                      <a:pt x="1" y="7347"/>
                    </a:cubicBezTo>
                    <a:lnTo>
                      <a:pt x="51638" y="7347"/>
                    </a:lnTo>
                    <a:lnTo>
                      <a:pt x="516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025" name="Google Shape;7025;p19"/>
              <p:cNvGrpSpPr/>
              <p:nvPr/>
            </p:nvGrpSpPr>
            <p:grpSpPr>
              <a:xfrm>
                <a:off x="5855125" y="34808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7026" name="Google Shape;7026;p1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7" name="Google Shape;7027;p1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8" name="Google Shape;7028;p1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9" name="Google Shape;7029;p1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0" name="Google Shape;7030;p1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1" name="Google Shape;7031;p1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2" name="Google Shape;7032;p1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3" name="Google Shape;7033;p1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4" name="Google Shape;7034;p1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5" name="Google Shape;7035;p1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6" name="Google Shape;7036;p1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7" name="Google Shape;7037;p1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8" name="Google Shape;7038;p1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9" name="Google Shape;7039;p1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0" name="Google Shape;7040;p1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1" name="Google Shape;7041;p1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2" name="Google Shape;7042;p1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3" name="Google Shape;7043;p1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4" name="Google Shape;7044;p1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5" name="Google Shape;7045;p1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6" name="Google Shape;7046;p1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7" name="Google Shape;7047;p1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8" name="Google Shape;7048;p1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9" name="Google Shape;7049;p1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0" name="Google Shape;7050;p1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1" name="Google Shape;7051;p1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2" name="Google Shape;7052;p1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3" name="Google Shape;7053;p1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4" name="Google Shape;7054;p1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5" name="Google Shape;7055;p1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6" name="Google Shape;7056;p1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7" name="Google Shape;7057;p1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8" name="Google Shape;7058;p1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9" name="Google Shape;7059;p1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0" name="Google Shape;7060;p1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1" name="Google Shape;7061;p1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2" name="Google Shape;7062;p1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3" name="Google Shape;7063;p1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4" name="Google Shape;7064;p1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5" name="Google Shape;7065;p1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6" name="Google Shape;7066;p1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7" name="Google Shape;7067;p1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8" name="Google Shape;7068;p1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9" name="Google Shape;7069;p1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0" name="Google Shape;7070;p1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1" name="Google Shape;7071;p1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2" name="Google Shape;7072;p1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3" name="Google Shape;7073;p1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4" name="Google Shape;7074;p1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5" name="Google Shape;7075;p1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6" name="Google Shape;7076;p1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7" name="Google Shape;7077;p1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8" name="Google Shape;7078;p1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9" name="Google Shape;7079;p1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0" name="Google Shape;7080;p1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1" name="Google Shape;7081;p1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2" name="Google Shape;7082;p1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3" name="Google Shape;7083;p1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4" name="Google Shape;7084;p1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5" name="Google Shape;7085;p1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6" name="Google Shape;7086;p1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7" name="Google Shape;7087;p1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8" name="Google Shape;7088;p1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9" name="Google Shape;7089;p1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0" name="Google Shape;7090;p1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1" name="Google Shape;7091;p1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2" name="Google Shape;7092;p1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3" name="Google Shape;7093;p1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4" name="Google Shape;7094;p1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5" name="Google Shape;7095;p1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6" name="Google Shape;7096;p1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7" name="Google Shape;7097;p1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8" name="Google Shape;7098;p1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9" name="Google Shape;7099;p1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0" name="Google Shape;7100;p1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1" name="Google Shape;7101;p1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2" name="Google Shape;7102;p1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3" name="Google Shape;7103;p1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4" name="Google Shape;7104;p1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5" name="Google Shape;7105;p1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6" name="Google Shape;7106;p1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7" name="Google Shape;7107;p1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8" name="Google Shape;7108;p1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9" name="Google Shape;7109;p1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0" name="Google Shape;7110;p1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1" name="Google Shape;7111;p1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2" name="Google Shape;7112;p1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3" name="Google Shape;7113;p1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4" name="Google Shape;7114;p1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5" name="Google Shape;7115;p1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6" name="Google Shape;7116;p1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7" name="Google Shape;7117;p1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8" name="Google Shape;7118;p1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9" name="Google Shape;7119;p1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0" name="Google Shape;7120;p1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1" name="Google Shape;7121;p1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2" name="Google Shape;7122;p1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3" name="Google Shape;7123;p1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4" name="Google Shape;7124;p1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5" name="Google Shape;7125;p1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6" name="Google Shape;7126;p1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7" name="Google Shape;7127;p1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8" name="Google Shape;7128;p1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9" name="Google Shape;7129;p1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0" name="Google Shape;7130;p1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1" name="Google Shape;7131;p1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2" name="Google Shape;7132;p1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3" name="Google Shape;7133;p1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4" name="Google Shape;7134;p1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5" name="Google Shape;7135;p1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6" name="Google Shape;7136;p1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7" name="Google Shape;7137;p1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8" name="Google Shape;7138;p1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9" name="Google Shape;7139;p1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0" name="Google Shape;7140;p1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1" name="Google Shape;7141;p1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2" name="Google Shape;7142;p1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3" name="Google Shape;7143;p1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4" name="Google Shape;7144;p1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5" name="Google Shape;7145;p1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6" name="Google Shape;7146;p1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7" name="Google Shape;7147;p1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8" name="Google Shape;7148;p1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49" name="Google Shape;7149;p19"/>
              <p:cNvGrpSpPr/>
              <p:nvPr/>
            </p:nvGrpSpPr>
            <p:grpSpPr>
              <a:xfrm>
                <a:off x="-677500" y="-3173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7150" name="Google Shape;7150;p1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1" name="Google Shape;7151;p1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2" name="Google Shape;7152;p1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3" name="Google Shape;7153;p1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4" name="Google Shape;7154;p1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5" name="Google Shape;7155;p1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6" name="Google Shape;7156;p1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7" name="Google Shape;7157;p1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8" name="Google Shape;7158;p1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9" name="Google Shape;7159;p1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0" name="Google Shape;7160;p1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1" name="Google Shape;7161;p1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2" name="Google Shape;7162;p1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3" name="Google Shape;7163;p1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4" name="Google Shape;7164;p1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5" name="Google Shape;7165;p1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6" name="Google Shape;7166;p1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7" name="Google Shape;7167;p1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8" name="Google Shape;7168;p1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9" name="Google Shape;7169;p1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0" name="Google Shape;7170;p1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1" name="Google Shape;7171;p1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2" name="Google Shape;7172;p1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3" name="Google Shape;7173;p1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4" name="Google Shape;7174;p1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5" name="Google Shape;7175;p1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6" name="Google Shape;7176;p1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7" name="Google Shape;7177;p1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8" name="Google Shape;7178;p1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9" name="Google Shape;7179;p1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0" name="Google Shape;7180;p1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1" name="Google Shape;7181;p1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2" name="Google Shape;7182;p1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3" name="Google Shape;7183;p1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4" name="Google Shape;7184;p1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5" name="Google Shape;7185;p1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6" name="Google Shape;7186;p1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7" name="Google Shape;7187;p1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8" name="Google Shape;7188;p1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9" name="Google Shape;7189;p1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0" name="Google Shape;7190;p1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1" name="Google Shape;7191;p1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2" name="Google Shape;7192;p1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3" name="Google Shape;7193;p1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4" name="Google Shape;7194;p1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5" name="Google Shape;7195;p1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6" name="Google Shape;7196;p1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7" name="Google Shape;7197;p1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8" name="Google Shape;7198;p1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9" name="Google Shape;7199;p1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0" name="Google Shape;7200;p1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1" name="Google Shape;7201;p1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2" name="Google Shape;7202;p1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3" name="Google Shape;7203;p1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4" name="Google Shape;7204;p1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5" name="Google Shape;7205;p1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6" name="Google Shape;7206;p1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7" name="Google Shape;7207;p1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8" name="Google Shape;7208;p1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9" name="Google Shape;7209;p1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0" name="Google Shape;7210;p1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1" name="Google Shape;7211;p1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2" name="Google Shape;7212;p1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3" name="Google Shape;7213;p1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4" name="Google Shape;7214;p1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5" name="Google Shape;7215;p1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6" name="Google Shape;7216;p1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7" name="Google Shape;7217;p1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8" name="Google Shape;7218;p1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9" name="Google Shape;7219;p1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0" name="Google Shape;7220;p1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1" name="Google Shape;7221;p1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2" name="Google Shape;7222;p1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3" name="Google Shape;7223;p1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4" name="Google Shape;7224;p1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5" name="Google Shape;7225;p1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6" name="Google Shape;7226;p1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7" name="Google Shape;7227;p1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8" name="Google Shape;7228;p1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9" name="Google Shape;7229;p1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0" name="Google Shape;7230;p1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1" name="Google Shape;7231;p1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2" name="Google Shape;7232;p1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3" name="Google Shape;7233;p1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4" name="Google Shape;7234;p1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5" name="Google Shape;7235;p1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6" name="Google Shape;7236;p1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7" name="Google Shape;7237;p1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8" name="Google Shape;7238;p1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9" name="Google Shape;7239;p1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0" name="Google Shape;7240;p1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1" name="Google Shape;7241;p1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2" name="Google Shape;7242;p1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3" name="Google Shape;7243;p1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4" name="Google Shape;7244;p1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5" name="Google Shape;7245;p1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6" name="Google Shape;7246;p1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7" name="Google Shape;7247;p1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8" name="Google Shape;7248;p1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9" name="Google Shape;7249;p1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0" name="Google Shape;7250;p1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1" name="Google Shape;7251;p1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2" name="Google Shape;7252;p1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3" name="Google Shape;7253;p1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4" name="Google Shape;7254;p1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5" name="Google Shape;7255;p1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6" name="Google Shape;7256;p1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7" name="Google Shape;7257;p1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8" name="Google Shape;7258;p1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9" name="Google Shape;7259;p1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0" name="Google Shape;7260;p1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1" name="Google Shape;7261;p1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2" name="Google Shape;7262;p1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3" name="Google Shape;7263;p1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4" name="Google Shape;7264;p1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5" name="Google Shape;7265;p1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6" name="Google Shape;7266;p1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7" name="Google Shape;7267;p1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8" name="Google Shape;7268;p1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9" name="Google Shape;7269;p1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0" name="Google Shape;7270;p1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1" name="Google Shape;7271;p1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2" name="Google Shape;7272;p1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73" name="Google Shape;7273;p19"/>
              <p:cNvGrpSpPr/>
              <p:nvPr/>
            </p:nvGrpSpPr>
            <p:grpSpPr>
              <a:xfrm>
                <a:off x="195475" y="160969"/>
                <a:ext cx="1264805" cy="99218"/>
                <a:chOff x="6291500" y="380394"/>
                <a:chExt cx="1264805" cy="99218"/>
              </a:xfrm>
            </p:grpSpPr>
            <p:sp>
              <p:nvSpPr>
                <p:cNvPr id="7274" name="Google Shape;7274;p19"/>
                <p:cNvSpPr/>
                <p:nvPr/>
              </p:nvSpPr>
              <p:spPr>
                <a:xfrm>
                  <a:off x="6291500" y="380394"/>
                  <a:ext cx="1012331" cy="99218"/>
                </a:xfrm>
                <a:custGeom>
                  <a:rect b="b" l="l" r="r" t="t"/>
                  <a:pathLst>
                    <a:path extrusionOk="0" h="1502" w="15325">
                      <a:moveTo>
                        <a:pt x="763" y="1"/>
                      </a:moveTo>
                      <a:cubicBezTo>
                        <a:pt x="346" y="1"/>
                        <a:pt x="1" y="334"/>
                        <a:pt x="13" y="751"/>
                      </a:cubicBezTo>
                      <a:cubicBezTo>
                        <a:pt x="13" y="1168"/>
                        <a:pt x="346" y="1501"/>
                        <a:pt x="763" y="1501"/>
                      </a:cubicBezTo>
                      <a:lnTo>
                        <a:pt x="14574" y="1501"/>
                      </a:lnTo>
                      <a:cubicBezTo>
                        <a:pt x="14991" y="1501"/>
                        <a:pt x="15324" y="1168"/>
                        <a:pt x="15324" y="751"/>
                      </a:cubicBezTo>
                      <a:cubicBezTo>
                        <a:pt x="15324" y="334"/>
                        <a:pt x="14991" y="1"/>
                        <a:pt x="145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5" name="Google Shape;7275;p19"/>
                <p:cNvSpPr/>
                <p:nvPr/>
              </p:nvSpPr>
              <p:spPr>
                <a:xfrm>
                  <a:off x="7401268" y="380394"/>
                  <a:ext cx="155037" cy="99218"/>
                </a:xfrm>
                <a:custGeom>
                  <a:rect b="b" l="l" r="r" t="t"/>
                  <a:pathLst>
                    <a:path extrusionOk="0" h="1502" w="2347">
                      <a:moveTo>
                        <a:pt x="763" y="1"/>
                      </a:moveTo>
                      <a:cubicBezTo>
                        <a:pt x="346" y="1"/>
                        <a:pt x="1" y="334"/>
                        <a:pt x="1" y="751"/>
                      </a:cubicBezTo>
                      <a:cubicBezTo>
                        <a:pt x="1" y="1168"/>
                        <a:pt x="346" y="1501"/>
                        <a:pt x="763" y="1501"/>
                      </a:cubicBezTo>
                      <a:lnTo>
                        <a:pt x="1584" y="1501"/>
                      </a:lnTo>
                      <a:cubicBezTo>
                        <a:pt x="2001" y="1501"/>
                        <a:pt x="2346" y="1168"/>
                        <a:pt x="2346" y="751"/>
                      </a:cubicBezTo>
                      <a:cubicBezTo>
                        <a:pt x="2346" y="334"/>
                        <a:pt x="2001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76" name="Google Shape;7276;p19"/>
              <p:cNvGrpSpPr/>
              <p:nvPr/>
            </p:nvGrpSpPr>
            <p:grpSpPr>
              <a:xfrm>
                <a:off x="7850391" y="798601"/>
                <a:ext cx="1087030" cy="181425"/>
                <a:chOff x="7289565" y="849931"/>
                <a:chExt cx="377585" cy="63019"/>
              </a:xfrm>
            </p:grpSpPr>
            <p:sp>
              <p:nvSpPr>
                <p:cNvPr id="7277" name="Google Shape;7277;p19"/>
                <p:cNvSpPr/>
                <p:nvPr/>
              </p:nvSpPr>
              <p:spPr>
                <a:xfrm>
                  <a:off x="7289565" y="849931"/>
                  <a:ext cx="218716" cy="63019"/>
                </a:xfrm>
                <a:custGeom>
                  <a:rect b="b" l="l" r="r" t="t"/>
                  <a:pathLst>
                    <a:path extrusionOk="0" h="954" w="3311">
                      <a:moveTo>
                        <a:pt x="477" y="1"/>
                      </a:moveTo>
                      <a:cubicBezTo>
                        <a:pt x="215" y="1"/>
                        <a:pt x="1" y="215"/>
                        <a:pt x="1" y="477"/>
                      </a:cubicBezTo>
                      <a:cubicBezTo>
                        <a:pt x="1" y="739"/>
                        <a:pt x="215" y="953"/>
                        <a:pt x="477" y="953"/>
                      </a:cubicBezTo>
                      <a:lnTo>
                        <a:pt x="2835" y="953"/>
                      </a:lnTo>
                      <a:cubicBezTo>
                        <a:pt x="3097" y="953"/>
                        <a:pt x="3311" y="739"/>
                        <a:pt x="3311" y="477"/>
                      </a:cubicBezTo>
                      <a:cubicBezTo>
                        <a:pt x="3311" y="215"/>
                        <a:pt x="3097" y="1"/>
                        <a:pt x="28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8" name="Google Shape;7278;p19"/>
                <p:cNvSpPr/>
                <p:nvPr/>
              </p:nvSpPr>
              <p:spPr>
                <a:xfrm>
                  <a:off x="7569583" y="849931"/>
                  <a:ext cx="97567" cy="63019"/>
                </a:xfrm>
                <a:custGeom>
                  <a:rect b="b" l="l" r="r" t="t"/>
                  <a:pathLst>
                    <a:path extrusionOk="0" h="954" w="1477">
                      <a:moveTo>
                        <a:pt x="489" y="1"/>
                      </a:moveTo>
                      <a:cubicBezTo>
                        <a:pt x="215" y="1"/>
                        <a:pt x="1" y="215"/>
                        <a:pt x="1" y="477"/>
                      </a:cubicBezTo>
                      <a:cubicBezTo>
                        <a:pt x="1" y="739"/>
                        <a:pt x="215" y="953"/>
                        <a:pt x="477" y="953"/>
                      </a:cubicBezTo>
                      <a:lnTo>
                        <a:pt x="1001" y="953"/>
                      </a:lnTo>
                      <a:cubicBezTo>
                        <a:pt x="1263" y="953"/>
                        <a:pt x="1477" y="739"/>
                        <a:pt x="1477" y="477"/>
                      </a:cubicBezTo>
                      <a:cubicBezTo>
                        <a:pt x="1477" y="215"/>
                        <a:pt x="1263" y="1"/>
                        <a:pt x="10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79" name="Google Shape;7279;p19"/>
              <p:cNvGrpSpPr/>
              <p:nvPr/>
            </p:nvGrpSpPr>
            <p:grpSpPr>
              <a:xfrm>
                <a:off x="153360" y="4560462"/>
                <a:ext cx="1234239" cy="86683"/>
                <a:chOff x="6297842" y="1549942"/>
                <a:chExt cx="874603" cy="61433"/>
              </a:xfrm>
            </p:grpSpPr>
            <p:sp>
              <p:nvSpPr>
                <p:cNvPr id="7280" name="Google Shape;7280;p19"/>
                <p:cNvSpPr/>
                <p:nvPr/>
              </p:nvSpPr>
              <p:spPr>
                <a:xfrm>
                  <a:off x="6297842" y="1549942"/>
                  <a:ext cx="577343" cy="61433"/>
                </a:xfrm>
                <a:custGeom>
                  <a:rect b="b" l="l" r="r" t="t"/>
                  <a:pathLst>
                    <a:path extrusionOk="0" h="930" w="8740">
                      <a:moveTo>
                        <a:pt x="465" y="0"/>
                      </a:moveTo>
                      <a:cubicBezTo>
                        <a:pt x="203" y="0"/>
                        <a:pt x="0" y="203"/>
                        <a:pt x="0" y="465"/>
                      </a:cubicBezTo>
                      <a:cubicBezTo>
                        <a:pt x="0" y="715"/>
                        <a:pt x="203" y="929"/>
                        <a:pt x="465" y="929"/>
                      </a:cubicBezTo>
                      <a:lnTo>
                        <a:pt x="8275" y="929"/>
                      </a:lnTo>
                      <a:cubicBezTo>
                        <a:pt x="8537" y="929"/>
                        <a:pt x="8739" y="715"/>
                        <a:pt x="8739" y="465"/>
                      </a:cubicBezTo>
                      <a:cubicBezTo>
                        <a:pt x="8739" y="203"/>
                        <a:pt x="8537" y="0"/>
                        <a:pt x="82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1" name="Google Shape;7281;p19"/>
                <p:cNvSpPr/>
                <p:nvPr/>
              </p:nvSpPr>
              <p:spPr>
                <a:xfrm>
                  <a:off x="6958484" y="1549942"/>
                  <a:ext cx="213960" cy="61433"/>
                </a:xfrm>
                <a:custGeom>
                  <a:rect b="b" l="l" r="r" t="t"/>
                  <a:pathLst>
                    <a:path extrusionOk="0" h="930" w="3239">
                      <a:moveTo>
                        <a:pt x="465" y="0"/>
                      </a:moveTo>
                      <a:cubicBezTo>
                        <a:pt x="215" y="0"/>
                        <a:pt x="0" y="203"/>
                        <a:pt x="0" y="465"/>
                      </a:cubicBezTo>
                      <a:cubicBezTo>
                        <a:pt x="0" y="715"/>
                        <a:pt x="215" y="929"/>
                        <a:pt x="465" y="929"/>
                      </a:cubicBezTo>
                      <a:lnTo>
                        <a:pt x="2775" y="929"/>
                      </a:lnTo>
                      <a:cubicBezTo>
                        <a:pt x="3037" y="929"/>
                        <a:pt x="3239" y="715"/>
                        <a:pt x="3239" y="465"/>
                      </a:cubicBezTo>
                      <a:cubicBezTo>
                        <a:pt x="3239" y="203"/>
                        <a:pt x="3037" y="0"/>
                        <a:pt x="277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82" name="Google Shape;7282;p19"/>
              <p:cNvGrpSpPr/>
              <p:nvPr/>
            </p:nvGrpSpPr>
            <p:grpSpPr>
              <a:xfrm>
                <a:off x="-84225" y="2431913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7283" name="Google Shape;7283;p1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4" name="Google Shape;7284;p1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5" name="Google Shape;7285;p1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6" name="Google Shape;7286;p1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7" name="Google Shape;7287;p1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8" name="Google Shape;7288;p1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9" name="Google Shape;7289;p1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0" name="Google Shape;7290;p1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1" name="Google Shape;7291;p1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2" name="Google Shape;7292;p1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3" name="Google Shape;7293;p1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4" name="Google Shape;7294;p1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5" name="Google Shape;7295;p1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6" name="Google Shape;7296;p1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7" name="Google Shape;7297;p1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8" name="Google Shape;7298;p1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9" name="Google Shape;7299;p1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0" name="Google Shape;7300;p1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1" name="Google Shape;7301;p1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2" name="Google Shape;7302;p1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3" name="Google Shape;7303;p1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4" name="Google Shape;7304;p1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5" name="Google Shape;7305;p1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6" name="Google Shape;7306;p1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7" name="Google Shape;7307;p1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8" name="Google Shape;7308;p1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9" name="Google Shape;7309;p1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0" name="Google Shape;7310;p1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1" name="Google Shape;7311;p1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2" name="Google Shape;7312;p1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3" name="Google Shape;7313;p1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4" name="Google Shape;7314;p1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5" name="Google Shape;7315;p1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6" name="Google Shape;7316;p1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7" name="Google Shape;7317;p1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8" name="Google Shape;7318;p1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9" name="Google Shape;7319;p1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0" name="Google Shape;7320;p1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1" name="Google Shape;7321;p1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2" name="Google Shape;7322;p1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3" name="Google Shape;7323;p1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4" name="Google Shape;7324;p1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5" name="Google Shape;7325;p1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6" name="Google Shape;7326;p1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7" name="Google Shape;7327;p1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8" name="Google Shape;7328;p1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9" name="Google Shape;7329;p1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0" name="Google Shape;7330;p1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1" name="Google Shape;7331;p1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2" name="Google Shape;7332;p1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3" name="Google Shape;7333;p1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4" name="Google Shape;7334;p1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5" name="Google Shape;7335;p1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6" name="Google Shape;7336;p1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7" name="Google Shape;7337;p1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8" name="Google Shape;7338;p1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9" name="Google Shape;7339;p1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0" name="Google Shape;7340;p1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1" name="Google Shape;7341;p1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2" name="Google Shape;7342;p1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3" name="Google Shape;7343;p1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4" name="Google Shape;7344;p1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5" name="Google Shape;7345;p1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6" name="Google Shape;7346;p1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7" name="Google Shape;7347;p1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8" name="Google Shape;7348;p1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9" name="Google Shape;7349;p1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0" name="Google Shape;7350;p1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1" name="Google Shape;7351;p1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2" name="Google Shape;7352;p1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3" name="Google Shape;7353;p1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4" name="Google Shape;7354;p1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5" name="Google Shape;7355;p1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6" name="Google Shape;7356;p1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7" name="Google Shape;7357;p1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8" name="Google Shape;7358;p1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9" name="Google Shape;7359;p1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0" name="Google Shape;7360;p1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1" name="Google Shape;7361;p1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2" name="Google Shape;7362;p1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3" name="Google Shape;7363;p1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4" name="Google Shape;7364;p1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5" name="Google Shape;7365;p1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6" name="Google Shape;7366;p1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7" name="Google Shape;7367;p1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8" name="Google Shape;7368;p1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9" name="Google Shape;7369;p1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0" name="Google Shape;7370;p1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1" name="Google Shape;7371;p1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2" name="Google Shape;7372;p1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3" name="Google Shape;7373;p1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4" name="Google Shape;7374;p1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5" name="Google Shape;7375;p1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6" name="Google Shape;7376;p1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7" name="Google Shape;7377;p1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8" name="Google Shape;7378;p1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9" name="Google Shape;7379;p1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0" name="Google Shape;7380;p1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1" name="Google Shape;7381;p1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2" name="Google Shape;7382;p1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3" name="Google Shape;7383;p1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4" name="Google Shape;7384;p1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5" name="Google Shape;7385;p1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6" name="Google Shape;7386;p1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7" name="Google Shape;7387;p1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8" name="Google Shape;7388;p1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9" name="Google Shape;7389;p1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0" name="Google Shape;7390;p1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1" name="Google Shape;7391;p1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2" name="Google Shape;7392;p1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3" name="Google Shape;7393;p1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4" name="Google Shape;7394;p1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5" name="Google Shape;7395;p1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6" name="Google Shape;7396;p1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7" name="Google Shape;7397;p1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8" name="Google Shape;7398;p1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9" name="Google Shape;7399;p1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0" name="Google Shape;7400;p1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1" name="Google Shape;7401;p1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2" name="Google Shape;7402;p1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3" name="Google Shape;7403;p1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4" name="Google Shape;7404;p1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5" name="Google Shape;7405;p1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406" name="Google Shape;7406;p19"/>
            <p:cNvGrpSpPr/>
            <p:nvPr/>
          </p:nvGrpSpPr>
          <p:grpSpPr>
            <a:xfrm>
              <a:off x="5855125" y="-1113375"/>
              <a:ext cx="3916575" cy="3378125"/>
              <a:chOff x="780450" y="1002925"/>
              <a:chExt cx="3916575" cy="3378125"/>
            </a:xfrm>
          </p:grpSpPr>
          <p:sp>
            <p:nvSpPr>
              <p:cNvPr id="7407" name="Google Shape;7407;p19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8" name="Google Shape;7408;p19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9" name="Google Shape;7409;p19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0" name="Google Shape;7410;p19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1" name="Google Shape;7411;p19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2" name="Google Shape;7412;p19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3" name="Google Shape;7413;p19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4" name="Google Shape;7414;p19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5" name="Google Shape;7415;p19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6" name="Google Shape;7416;p19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7" name="Google Shape;7417;p19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8" name="Google Shape;7418;p19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9" name="Google Shape;7419;p19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0" name="Google Shape;7420;p19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1" name="Google Shape;7421;p19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2" name="Google Shape;7422;p19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3" name="Google Shape;7423;p19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4" name="Google Shape;7424;p19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5" name="Google Shape;7425;p19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6" name="Google Shape;7426;p19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7" name="Google Shape;7427;p19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8" name="Google Shape;7428;p19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9" name="Google Shape;7429;p19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0" name="Google Shape;7430;p19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1" name="Google Shape;7431;p19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2" name="Google Shape;7432;p19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3" name="Google Shape;7433;p19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4" name="Google Shape;7434;p19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5" name="Google Shape;7435;p19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6" name="Google Shape;7436;p19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7" name="Google Shape;7437;p19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8" name="Google Shape;7438;p19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9" name="Google Shape;7439;p19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0" name="Google Shape;7440;p19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1" name="Google Shape;7441;p19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2" name="Google Shape;7442;p19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3" name="Google Shape;7443;p19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4" name="Google Shape;7444;p19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5" name="Google Shape;7445;p19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6" name="Google Shape;7446;p19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7" name="Google Shape;7447;p19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8" name="Google Shape;7448;p19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9" name="Google Shape;7449;p19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0" name="Google Shape;7450;p19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1" name="Google Shape;7451;p19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2" name="Google Shape;7452;p19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3" name="Google Shape;7453;p19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4" name="Google Shape;7454;p19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5" name="Google Shape;7455;p19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6" name="Google Shape;7456;p19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7" name="Google Shape;7457;p19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8" name="Google Shape;7458;p19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9" name="Google Shape;7459;p19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0" name="Google Shape;7460;p19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1" name="Google Shape;7461;p19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2" name="Google Shape;7462;p19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3" name="Google Shape;7463;p19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4" name="Google Shape;7464;p19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5" name="Google Shape;7465;p19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6" name="Google Shape;7466;p19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7" name="Google Shape;7467;p19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8" name="Google Shape;7468;p19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9" name="Google Shape;7469;p19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0" name="Google Shape;7470;p19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1" name="Google Shape;7471;p19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2" name="Google Shape;7472;p19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3" name="Google Shape;7473;p19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4" name="Google Shape;7474;p19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5" name="Google Shape;7475;p19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6" name="Google Shape;7476;p19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7" name="Google Shape;7477;p19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8" name="Google Shape;7478;p19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9" name="Google Shape;7479;p19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0" name="Google Shape;7480;p19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1" name="Google Shape;7481;p19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2" name="Google Shape;7482;p19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3" name="Google Shape;7483;p19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4" name="Google Shape;7484;p19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5" name="Google Shape;7485;p19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6" name="Google Shape;7486;p19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7" name="Google Shape;7487;p19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8" name="Google Shape;7488;p19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9" name="Google Shape;7489;p19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0" name="Google Shape;7490;p19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1" name="Google Shape;7491;p19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2" name="Google Shape;7492;p19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3" name="Google Shape;7493;p19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4" name="Google Shape;7494;p19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5" name="Google Shape;7495;p19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6" name="Google Shape;7496;p19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7" name="Google Shape;7497;p19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8" name="Google Shape;7498;p19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9" name="Google Shape;7499;p19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0" name="Google Shape;7500;p19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1" name="Google Shape;7501;p19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2" name="Google Shape;7502;p19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3" name="Google Shape;7503;p19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4" name="Google Shape;7504;p19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5" name="Google Shape;7505;p19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6" name="Google Shape;7506;p19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7" name="Google Shape;7507;p19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8" name="Google Shape;7508;p19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9" name="Google Shape;7509;p19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0" name="Google Shape;7510;p19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1" name="Google Shape;7511;p19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2" name="Google Shape;7512;p19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3" name="Google Shape;7513;p19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4" name="Google Shape;7514;p19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5" name="Google Shape;7515;p19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6" name="Google Shape;7516;p19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7" name="Google Shape;7517;p19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8" name="Google Shape;7518;p19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9" name="Google Shape;7519;p19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0" name="Google Shape;7520;p19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1" name="Google Shape;7521;p19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2" name="Google Shape;7522;p19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3" name="Google Shape;7523;p19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4" name="Google Shape;7524;p19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5" name="Google Shape;7525;p19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6" name="Google Shape;7526;p19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7" name="Google Shape;7527;p19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8" name="Google Shape;7528;p19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9" name="Google Shape;7529;p19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530" name="Google Shape;7530;p19"/>
          <p:cNvSpPr txBox="1"/>
          <p:nvPr>
            <p:ph type="title"/>
          </p:nvPr>
        </p:nvSpPr>
        <p:spPr>
          <a:xfrm>
            <a:off x="3316375" y="20793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66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531" name="Google Shape;7531;p19"/>
          <p:cNvSpPr txBox="1"/>
          <p:nvPr>
            <p:ph idx="1" type="subTitle"/>
          </p:nvPr>
        </p:nvSpPr>
        <p:spPr>
          <a:xfrm>
            <a:off x="3832350" y="3859522"/>
            <a:ext cx="45480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532" name="Google Shape;7532;p19"/>
          <p:cNvSpPr txBox="1"/>
          <p:nvPr>
            <p:ph hasCustomPrompt="1"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1">
    <p:bg>
      <p:bgPr>
        <a:solidFill>
          <a:schemeClr val="dk1"/>
        </a:solidFill>
      </p:bgPr>
    </p:bg>
    <p:spTree>
      <p:nvGrpSpPr>
        <p:cNvPr id="7533" name="Shape 7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34" name="Google Shape;7534;p20"/>
          <p:cNvGrpSpPr/>
          <p:nvPr/>
        </p:nvGrpSpPr>
        <p:grpSpPr>
          <a:xfrm>
            <a:off x="-1155476" y="-1463134"/>
            <a:ext cx="11875845" cy="6810343"/>
            <a:chOff x="-1155476" y="-1463134"/>
            <a:chExt cx="11875845" cy="6810343"/>
          </a:xfrm>
        </p:grpSpPr>
        <p:sp>
          <p:nvSpPr>
            <p:cNvPr id="7535" name="Google Shape;7535;p20"/>
            <p:cNvSpPr/>
            <p:nvPr/>
          </p:nvSpPr>
          <p:spPr>
            <a:xfrm>
              <a:off x="-1155476" y="968888"/>
              <a:ext cx="10318060" cy="1251170"/>
            </a:xfrm>
            <a:custGeom>
              <a:rect b="b" l="l" r="r" t="t"/>
              <a:pathLst>
                <a:path extrusionOk="0" h="15288" w="126076">
                  <a:moveTo>
                    <a:pt x="59089" y="1"/>
                  </a:moveTo>
                  <a:cubicBezTo>
                    <a:pt x="54525" y="1"/>
                    <a:pt x="49531" y="352"/>
                    <a:pt x="44078" y="1228"/>
                  </a:cubicBezTo>
                  <a:cubicBezTo>
                    <a:pt x="35277" y="2640"/>
                    <a:pt x="18210" y="7290"/>
                    <a:pt x="9247" y="7290"/>
                  </a:cubicBezTo>
                  <a:cubicBezTo>
                    <a:pt x="8084" y="7290"/>
                    <a:pt x="7058" y="7212"/>
                    <a:pt x="6204" y="7038"/>
                  </a:cubicBezTo>
                  <a:lnTo>
                    <a:pt x="1" y="10325"/>
                  </a:lnTo>
                  <a:cubicBezTo>
                    <a:pt x="1" y="10325"/>
                    <a:pt x="6332" y="14927"/>
                    <a:pt x="17749" y="14927"/>
                  </a:cubicBezTo>
                  <a:cubicBezTo>
                    <a:pt x="22796" y="14927"/>
                    <a:pt x="28839" y="14027"/>
                    <a:pt x="35767" y="11432"/>
                  </a:cubicBezTo>
                  <a:cubicBezTo>
                    <a:pt x="40647" y="9601"/>
                    <a:pt x="46516" y="8698"/>
                    <a:pt x="53350" y="8698"/>
                  </a:cubicBezTo>
                  <a:cubicBezTo>
                    <a:pt x="61623" y="8698"/>
                    <a:pt x="71310" y="10021"/>
                    <a:pt x="82368" y="12622"/>
                  </a:cubicBezTo>
                  <a:cubicBezTo>
                    <a:pt x="90771" y="14595"/>
                    <a:pt x="98053" y="15287"/>
                    <a:pt x="104133" y="15287"/>
                  </a:cubicBezTo>
                  <a:cubicBezTo>
                    <a:pt x="118419" y="15287"/>
                    <a:pt x="126076" y="11468"/>
                    <a:pt x="126076" y="11468"/>
                  </a:cubicBezTo>
                  <a:lnTo>
                    <a:pt x="126076" y="5895"/>
                  </a:lnTo>
                  <a:cubicBezTo>
                    <a:pt x="126076" y="5895"/>
                    <a:pt x="117555" y="6309"/>
                    <a:pt x="108633" y="6309"/>
                  </a:cubicBezTo>
                  <a:cubicBezTo>
                    <a:pt x="102048" y="6309"/>
                    <a:pt x="95245" y="6084"/>
                    <a:pt x="91488" y="5300"/>
                  </a:cubicBezTo>
                  <a:cubicBezTo>
                    <a:pt x="84679" y="3882"/>
                    <a:pt x="74254" y="1"/>
                    <a:pt x="590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20"/>
            <p:cNvSpPr/>
            <p:nvPr/>
          </p:nvSpPr>
          <p:spPr>
            <a:xfrm>
              <a:off x="0" y="2982800"/>
              <a:ext cx="9143883" cy="2044090"/>
            </a:xfrm>
            <a:custGeom>
              <a:rect b="b" l="l" r="r" t="t"/>
              <a:pathLst>
                <a:path extrusionOk="0" h="17789" w="112599">
                  <a:moveTo>
                    <a:pt x="1" y="0"/>
                  </a:moveTo>
                  <a:lnTo>
                    <a:pt x="1" y="15240"/>
                  </a:lnTo>
                  <a:lnTo>
                    <a:pt x="21503" y="15240"/>
                  </a:lnTo>
                  <a:cubicBezTo>
                    <a:pt x="26218" y="15240"/>
                    <a:pt x="30719" y="14240"/>
                    <a:pt x="33838" y="12502"/>
                  </a:cubicBezTo>
                  <a:cubicBezTo>
                    <a:pt x="35517" y="11561"/>
                    <a:pt x="37946" y="11026"/>
                    <a:pt x="40482" y="11026"/>
                  </a:cubicBezTo>
                  <a:cubicBezTo>
                    <a:pt x="42256" y="11026"/>
                    <a:pt x="43959" y="11371"/>
                    <a:pt x="45209" y="11990"/>
                  </a:cubicBezTo>
                  <a:cubicBezTo>
                    <a:pt x="47673" y="13204"/>
                    <a:pt x="51019" y="13883"/>
                    <a:pt x="54508" y="13883"/>
                  </a:cubicBezTo>
                  <a:lnTo>
                    <a:pt x="71498" y="13883"/>
                  </a:lnTo>
                  <a:cubicBezTo>
                    <a:pt x="75046" y="13883"/>
                    <a:pt x="78344" y="14824"/>
                    <a:pt x="80094" y="16348"/>
                  </a:cubicBezTo>
                  <a:cubicBezTo>
                    <a:pt x="81118" y="17241"/>
                    <a:pt x="83035" y="17788"/>
                    <a:pt x="85119" y="17788"/>
                  </a:cubicBezTo>
                  <a:lnTo>
                    <a:pt x="112598" y="17788"/>
                  </a:lnTo>
                  <a:lnTo>
                    <a:pt x="112598" y="2548"/>
                  </a:lnTo>
                  <a:lnTo>
                    <a:pt x="91107" y="2548"/>
                  </a:lnTo>
                  <a:cubicBezTo>
                    <a:pt x="86381" y="2548"/>
                    <a:pt x="81892" y="3537"/>
                    <a:pt x="78772" y="5275"/>
                  </a:cubicBezTo>
                  <a:cubicBezTo>
                    <a:pt x="77082" y="6216"/>
                    <a:pt x="74665" y="6751"/>
                    <a:pt x="72117" y="6751"/>
                  </a:cubicBezTo>
                  <a:cubicBezTo>
                    <a:pt x="70343" y="6751"/>
                    <a:pt x="68652" y="6406"/>
                    <a:pt x="67390" y="5787"/>
                  </a:cubicBezTo>
                  <a:cubicBezTo>
                    <a:pt x="64926" y="4584"/>
                    <a:pt x="61592" y="3894"/>
                    <a:pt x="58103" y="3894"/>
                  </a:cubicBezTo>
                  <a:lnTo>
                    <a:pt x="41113" y="3894"/>
                  </a:lnTo>
                  <a:cubicBezTo>
                    <a:pt x="37553" y="3894"/>
                    <a:pt x="34267" y="2953"/>
                    <a:pt x="32517" y="1441"/>
                  </a:cubicBezTo>
                  <a:cubicBezTo>
                    <a:pt x="31493" y="548"/>
                    <a:pt x="29576" y="0"/>
                    <a:pt x="27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37" name="Google Shape;7537;p20"/>
            <p:cNvGrpSpPr/>
            <p:nvPr/>
          </p:nvGrpSpPr>
          <p:grpSpPr>
            <a:xfrm>
              <a:off x="6057295" y="-147727"/>
              <a:ext cx="4663074" cy="4021996"/>
              <a:chOff x="780450" y="1002925"/>
              <a:chExt cx="3916575" cy="3378125"/>
            </a:xfrm>
          </p:grpSpPr>
          <p:sp>
            <p:nvSpPr>
              <p:cNvPr id="7538" name="Google Shape;7538;p20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9" name="Google Shape;7539;p20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0" name="Google Shape;7540;p20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1" name="Google Shape;7541;p20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2" name="Google Shape;7542;p20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3" name="Google Shape;7543;p20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4" name="Google Shape;7544;p20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5" name="Google Shape;7545;p20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6" name="Google Shape;7546;p20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7" name="Google Shape;7547;p20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8" name="Google Shape;7548;p20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9" name="Google Shape;7549;p20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0" name="Google Shape;7550;p20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1" name="Google Shape;7551;p20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2" name="Google Shape;7552;p20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3" name="Google Shape;7553;p20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4" name="Google Shape;7554;p20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5" name="Google Shape;7555;p20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6" name="Google Shape;7556;p20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7" name="Google Shape;7557;p20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8" name="Google Shape;7558;p20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9" name="Google Shape;7559;p20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0" name="Google Shape;7560;p20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1" name="Google Shape;7561;p20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2" name="Google Shape;7562;p20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3" name="Google Shape;7563;p20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4" name="Google Shape;7564;p20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5" name="Google Shape;7565;p20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6" name="Google Shape;7566;p20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7" name="Google Shape;7567;p20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8" name="Google Shape;7568;p20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9" name="Google Shape;7569;p20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0" name="Google Shape;7570;p20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1" name="Google Shape;7571;p20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2" name="Google Shape;7572;p20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3" name="Google Shape;7573;p20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4" name="Google Shape;7574;p20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5" name="Google Shape;7575;p20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6" name="Google Shape;7576;p20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7" name="Google Shape;7577;p20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8" name="Google Shape;7578;p20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9" name="Google Shape;7579;p20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0" name="Google Shape;7580;p20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1" name="Google Shape;7581;p20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2" name="Google Shape;7582;p20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3" name="Google Shape;7583;p20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4" name="Google Shape;7584;p20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5" name="Google Shape;7585;p20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6" name="Google Shape;7586;p20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7" name="Google Shape;7587;p20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8" name="Google Shape;7588;p20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9" name="Google Shape;7589;p20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0" name="Google Shape;7590;p20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1" name="Google Shape;7591;p20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2" name="Google Shape;7592;p20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3" name="Google Shape;7593;p20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4" name="Google Shape;7594;p20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5" name="Google Shape;7595;p20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6" name="Google Shape;7596;p20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7" name="Google Shape;7597;p20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8" name="Google Shape;7598;p20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9" name="Google Shape;7599;p20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0" name="Google Shape;7600;p20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1" name="Google Shape;7601;p20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2" name="Google Shape;7602;p20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3" name="Google Shape;7603;p20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4" name="Google Shape;7604;p20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5" name="Google Shape;7605;p20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6" name="Google Shape;7606;p20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7" name="Google Shape;7607;p20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8" name="Google Shape;7608;p20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9" name="Google Shape;7609;p20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0" name="Google Shape;7610;p20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1" name="Google Shape;7611;p20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2" name="Google Shape;7612;p20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3" name="Google Shape;7613;p20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4" name="Google Shape;7614;p20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5" name="Google Shape;7615;p20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6" name="Google Shape;7616;p20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7" name="Google Shape;7617;p20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8" name="Google Shape;7618;p20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9" name="Google Shape;7619;p20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0" name="Google Shape;7620;p20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1" name="Google Shape;7621;p20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2" name="Google Shape;7622;p20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3" name="Google Shape;7623;p20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4" name="Google Shape;7624;p20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5" name="Google Shape;7625;p20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6" name="Google Shape;7626;p20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7" name="Google Shape;7627;p20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8" name="Google Shape;7628;p20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9" name="Google Shape;7629;p20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0" name="Google Shape;7630;p20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1" name="Google Shape;7631;p20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2" name="Google Shape;7632;p20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3" name="Google Shape;7633;p20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4" name="Google Shape;7634;p20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5" name="Google Shape;7635;p20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6" name="Google Shape;7636;p20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7" name="Google Shape;7637;p20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8" name="Google Shape;7638;p20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9" name="Google Shape;7639;p20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0" name="Google Shape;7640;p20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1" name="Google Shape;7641;p20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2" name="Google Shape;7642;p20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3" name="Google Shape;7643;p20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4" name="Google Shape;7644;p20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5" name="Google Shape;7645;p20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6" name="Google Shape;7646;p20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7" name="Google Shape;7647;p20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8" name="Google Shape;7648;p20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9" name="Google Shape;7649;p20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0" name="Google Shape;7650;p20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1" name="Google Shape;7651;p20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2" name="Google Shape;7652;p20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3" name="Google Shape;7653;p20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4" name="Google Shape;7654;p20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5" name="Google Shape;7655;p20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6" name="Google Shape;7656;p20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7" name="Google Shape;7657;p20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8" name="Google Shape;7658;p20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9" name="Google Shape;7659;p20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0" name="Google Shape;7660;p20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61" name="Google Shape;7661;p20"/>
            <p:cNvGrpSpPr/>
            <p:nvPr/>
          </p:nvGrpSpPr>
          <p:grpSpPr>
            <a:xfrm>
              <a:off x="-697014" y="1625191"/>
              <a:ext cx="4315282" cy="3722018"/>
              <a:chOff x="780450" y="1002925"/>
              <a:chExt cx="3916575" cy="3378125"/>
            </a:xfrm>
          </p:grpSpPr>
          <p:sp>
            <p:nvSpPr>
              <p:cNvPr id="7662" name="Google Shape;7662;p20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3" name="Google Shape;7663;p20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4" name="Google Shape;7664;p20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5" name="Google Shape;7665;p20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6" name="Google Shape;7666;p20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7" name="Google Shape;7667;p20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8" name="Google Shape;7668;p20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9" name="Google Shape;7669;p20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0" name="Google Shape;7670;p20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1" name="Google Shape;7671;p20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2" name="Google Shape;7672;p20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3" name="Google Shape;7673;p20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4" name="Google Shape;7674;p20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5" name="Google Shape;7675;p20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6" name="Google Shape;7676;p20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7" name="Google Shape;7677;p20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8" name="Google Shape;7678;p20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9" name="Google Shape;7679;p20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0" name="Google Shape;7680;p20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1" name="Google Shape;7681;p20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2" name="Google Shape;7682;p20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3" name="Google Shape;7683;p20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4" name="Google Shape;7684;p20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5" name="Google Shape;7685;p20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6" name="Google Shape;7686;p20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7" name="Google Shape;7687;p20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8" name="Google Shape;7688;p20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9" name="Google Shape;7689;p20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0" name="Google Shape;7690;p20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1" name="Google Shape;7691;p20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2" name="Google Shape;7692;p20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3" name="Google Shape;7693;p20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4" name="Google Shape;7694;p20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5" name="Google Shape;7695;p20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6" name="Google Shape;7696;p20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7" name="Google Shape;7697;p20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8" name="Google Shape;7698;p20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9" name="Google Shape;7699;p20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0" name="Google Shape;7700;p20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1" name="Google Shape;7701;p20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2" name="Google Shape;7702;p20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3" name="Google Shape;7703;p20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4" name="Google Shape;7704;p20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5" name="Google Shape;7705;p20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6" name="Google Shape;7706;p20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7" name="Google Shape;7707;p20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8" name="Google Shape;7708;p20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9" name="Google Shape;7709;p20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0" name="Google Shape;7710;p20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1" name="Google Shape;7711;p20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2" name="Google Shape;7712;p20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3" name="Google Shape;7713;p20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4" name="Google Shape;7714;p20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5" name="Google Shape;7715;p20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6" name="Google Shape;7716;p20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7" name="Google Shape;7717;p20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8" name="Google Shape;7718;p20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9" name="Google Shape;7719;p20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0" name="Google Shape;7720;p20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1" name="Google Shape;7721;p20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2" name="Google Shape;7722;p20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3" name="Google Shape;7723;p20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4" name="Google Shape;7724;p20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5" name="Google Shape;7725;p20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6" name="Google Shape;7726;p20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7" name="Google Shape;7727;p20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8" name="Google Shape;7728;p20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9" name="Google Shape;7729;p20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0" name="Google Shape;7730;p20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1" name="Google Shape;7731;p20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2" name="Google Shape;7732;p20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3" name="Google Shape;7733;p20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4" name="Google Shape;7734;p20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5" name="Google Shape;7735;p20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6" name="Google Shape;7736;p20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7" name="Google Shape;7737;p20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8" name="Google Shape;7738;p20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9" name="Google Shape;7739;p20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0" name="Google Shape;7740;p20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1" name="Google Shape;7741;p20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2" name="Google Shape;7742;p20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3" name="Google Shape;7743;p20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4" name="Google Shape;7744;p20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5" name="Google Shape;7745;p20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6" name="Google Shape;7746;p20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7" name="Google Shape;7747;p20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8" name="Google Shape;7748;p20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9" name="Google Shape;7749;p20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0" name="Google Shape;7750;p20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1" name="Google Shape;7751;p20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2" name="Google Shape;7752;p20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3" name="Google Shape;7753;p20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4" name="Google Shape;7754;p20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5" name="Google Shape;7755;p20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6" name="Google Shape;7756;p20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7" name="Google Shape;7757;p20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8" name="Google Shape;7758;p20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9" name="Google Shape;7759;p20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0" name="Google Shape;7760;p20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1" name="Google Shape;7761;p20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2" name="Google Shape;7762;p20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3" name="Google Shape;7763;p20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4" name="Google Shape;7764;p20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5" name="Google Shape;7765;p20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6" name="Google Shape;7766;p20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7" name="Google Shape;7767;p20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8" name="Google Shape;7768;p20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9" name="Google Shape;7769;p20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0" name="Google Shape;7770;p20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1" name="Google Shape;7771;p20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2" name="Google Shape;7772;p20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3" name="Google Shape;7773;p20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4" name="Google Shape;7774;p20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5" name="Google Shape;7775;p20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6" name="Google Shape;7776;p20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7" name="Google Shape;7777;p20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8" name="Google Shape;7778;p20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9" name="Google Shape;7779;p20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0" name="Google Shape;7780;p20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1" name="Google Shape;7781;p20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2" name="Google Shape;7782;p20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3" name="Google Shape;7783;p20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4" name="Google Shape;7784;p20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85" name="Google Shape;7785;p20"/>
            <p:cNvGrpSpPr/>
            <p:nvPr/>
          </p:nvGrpSpPr>
          <p:grpSpPr>
            <a:xfrm>
              <a:off x="131525" y="269319"/>
              <a:ext cx="1264805" cy="99218"/>
              <a:chOff x="6291500" y="380394"/>
              <a:chExt cx="1264805" cy="99218"/>
            </a:xfrm>
          </p:grpSpPr>
          <p:sp>
            <p:nvSpPr>
              <p:cNvPr id="7786" name="Google Shape;7786;p20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7" name="Google Shape;7787;p20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88" name="Google Shape;7788;p20"/>
            <p:cNvGrpSpPr/>
            <p:nvPr/>
          </p:nvGrpSpPr>
          <p:grpSpPr>
            <a:xfrm>
              <a:off x="7646800" y="4762919"/>
              <a:ext cx="1264805" cy="99218"/>
              <a:chOff x="6291500" y="380394"/>
              <a:chExt cx="1264805" cy="99218"/>
            </a:xfrm>
          </p:grpSpPr>
          <p:sp>
            <p:nvSpPr>
              <p:cNvPr id="7789" name="Google Shape;7789;p20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0" name="Google Shape;7790;p20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91" name="Google Shape;7791;p20"/>
            <p:cNvSpPr/>
            <p:nvPr/>
          </p:nvSpPr>
          <p:spPr>
            <a:xfrm>
              <a:off x="8514694" y="174823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92" name="Google Shape;7792;p20"/>
            <p:cNvGrpSpPr/>
            <p:nvPr/>
          </p:nvGrpSpPr>
          <p:grpSpPr>
            <a:xfrm>
              <a:off x="131536" y="-1463134"/>
              <a:ext cx="4315282" cy="3722018"/>
              <a:chOff x="780450" y="1002925"/>
              <a:chExt cx="3916575" cy="3378125"/>
            </a:xfrm>
          </p:grpSpPr>
          <p:sp>
            <p:nvSpPr>
              <p:cNvPr id="7793" name="Google Shape;7793;p20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4" name="Google Shape;7794;p20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5" name="Google Shape;7795;p20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6" name="Google Shape;7796;p20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7" name="Google Shape;7797;p20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8" name="Google Shape;7798;p20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9" name="Google Shape;7799;p20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0" name="Google Shape;7800;p20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1" name="Google Shape;7801;p20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2" name="Google Shape;7802;p20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3" name="Google Shape;7803;p20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4" name="Google Shape;7804;p20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5" name="Google Shape;7805;p20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6" name="Google Shape;7806;p20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7" name="Google Shape;7807;p20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8" name="Google Shape;7808;p20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9" name="Google Shape;7809;p20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0" name="Google Shape;7810;p20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1" name="Google Shape;7811;p20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2" name="Google Shape;7812;p20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3" name="Google Shape;7813;p20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4" name="Google Shape;7814;p20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5" name="Google Shape;7815;p20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6" name="Google Shape;7816;p20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7" name="Google Shape;7817;p20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8" name="Google Shape;7818;p20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9" name="Google Shape;7819;p20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0" name="Google Shape;7820;p20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1" name="Google Shape;7821;p20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2" name="Google Shape;7822;p20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3" name="Google Shape;7823;p20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4" name="Google Shape;7824;p20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5" name="Google Shape;7825;p20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6" name="Google Shape;7826;p20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7" name="Google Shape;7827;p20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8" name="Google Shape;7828;p20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9" name="Google Shape;7829;p20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0" name="Google Shape;7830;p20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1" name="Google Shape;7831;p20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2" name="Google Shape;7832;p20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3" name="Google Shape;7833;p20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4" name="Google Shape;7834;p20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5" name="Google Shape;7835;p20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6" name="Google Shape;7836;p20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7" name="Google Shape;7837;p20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8" name="Google Shape;7838;p20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9" name="Google Shape;7839;p20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0" name="Google Shape;7840;p20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1" name="Google Shape;7841;p20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2" name="Google Shape;7842;p20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3" name="Google Shape;7843;p20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4" name="Google Shape;7844;p20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5" name="Google Shape;7845;p20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6" name="Google Shape;7846;p20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7" name="Google Shape;7847;p20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8" name="Google Shape;7848;p20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9" name="Google Shape;7849;p20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0" name="Google Shape;7850;p20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1" name="Google Shape;7851;p20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2" name="Google Shape;7852;p20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3" name="Google Shape;7853;p20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4" name="Google Shape;7854;p20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5" name="Google Shape;7855;p20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6" name="Google Shape;7856;p20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7" name="Google Shape;7857;p20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8" name="Google Shape;7858;p20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9" name="Google Shape;7859;p20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0" name="Google Shape;7860;p20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1" name="Google Shape;7861;p20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2" name="Google Shape;7862;p20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3" name="Google Shape;7863;p20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4" name="Google Shape;7864;p20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5" name="Google Shape;7865;p20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6" name="Google Shape;7866;p20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7" name="Google Shape;7867;p20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8" name="Google Shape;7868;p20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9" name="Google Shape;7869;p20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0" name="Google Shape;7870;p20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1" name="Google Shape;7871;p20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2" name="Google Shape;7872;p20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3" name="Google Shape;7873;p20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4" name="Google Shape;7874;p20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5" name="Google Shape;7875;p20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6" name="Google Shape;7876;p20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7" name="Google Shape;7877;p20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8" name="Google Shape;7878;p20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9" name="Google Shape;7879;p20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0" name="Google Shape;7880;p20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1" name="Google Shape;7881;p20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2" name="Google Shape;7882;p20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3" name="Google Shape;7883;p20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4" name="Google Shape;7884;p20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5" name="Google Shape;7885;p20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6" name="Google Shape;7886;p20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7" name="Google Shape;7887;p20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8" name="Google Shape;7888;p20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9" name="Google Shape;7889;p20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0" name="Google Shape;7890;p20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1" name="Google Shape;7891;p20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2" name="Google Shape;7892;p20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3" name="Google Shape;7893;p20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4" name="Google Shape;7894;p20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5" name="Google Shape;7895;p20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6" name="Google Shape;7896;p20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7" name="Google Shape;7897;p20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8" name="Google Shape;7898;p20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9" name="Google Shape;7899;p20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0" name="Google Shape;7900;p20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1" name="Google Shape;7901;p20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2" name="Google Shape;7902;p20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3" name="Google Shape;7903;p20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4" name="Google Shape;7904;p20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5" name="Google Shape;7905;p20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6" name="Google Shape;7906;p20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7" name="Google Shape;7907;p20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8" name="Google Shape;7908;p20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9" name="Google Shape;7909;p20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0" name="Google Shape;7910;p20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1" name="Google Shape;7911;p20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2" name="Google Shape;7912;p20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3" name="Google Shape;7913;p20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4" name="Google Shape;7914;p20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5" name="Google Shape;7915;p20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916" name="Google Shape;7916;p20"/>
          <p:cNvSpPr txBox="1"/>
          <p:nvPr>
            <p:ph hasCustomPrompt="1" type="title"/>
          </p:nvPr>
        </p:nvSpPr>
        <p:spPr>
          <a:xfrm>
            <a:off x="3834475" y="641155"/>
            <a:ext cx="43911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17" name="Google Shape;7917;p20"/>
          <p:cNvSpPr txBox="1"/>
          <p:nvPr>
            <p:ph idx="1" type="subTitle"/>
          </p:nvPr>
        </p:nvSpPr>
        <p:spPr>
          <a:xfrm>
            <a:off x="3834475" y="1266155"/>
            <a:ext cx="43911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918" name="Google Shape;7918;p20"/>
          <p:cNvSpPr txBox="1"/>
          <p:nvPr>
            <p:ph hasCustomPrompt="1" idx="2" type="title"/>
          </p:nvPr>
        </p:nvSpPr>
        <p:spPr>
          <a:xfrm>
            <a:off x="3834475" y="2066255"/>
            <a:ext cx="43911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19" name="Google Shape;7919;p20"/>
          <p:cNvSpPr txBox="1"/>
          <p:nvPr>
            <p:ph idx="3" type="subTitle"/>
          </p:nvPr>
        </p:nvSpPr>
        <p:spPr>
          <a:xfrm>
            <a:off x="3834475" y="2691305"/>
            <a:ext cx="43911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920" name="Google Shape;7920;p20"/>
          <p:cNvSpPr txBox="1"/>
          <p:nvPr>
            <p:ph hasCustomPrompt="1" idx="4" type="title"/>
          </p:nvPr>
        </p:nvSpPr>
        <p:spPr>
          <a:xfrm>
            <a:off x="3834475" y="3491405"/>
            <a:ext cx="43911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21" name="Google Shape;7921;p20"/>
          <p:cNvSpPr txBox="1"/>
          <p:nvPr>
            <p:ph idx="5" type="subTitle"/>
          </p:nvPr>
        </p:nvSpPr>
        <p:spPr>
          <a:xfrm>
            <a:off x="3834475" y="4116455"/>
            <a:ext cx="43911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3"/>
          <p:cNvGrpSpPr/>
          <p:nvPr/>
        </p:nvGrpSpPr>
        <p:grpSpPr>
          <a:xfrm>
            <a:off x="-855725" y="-1593148"/>
            <a:ext cx="11733749" cy="8017870"/>
            <a:chOff x="-855725" y="-1593148"/>
            <a:chExt cx="11733749" cy="8017870"/>
          </a:xfrm>
        </p:grpSpPr>
        <p:sp>
          <p:nvSpPr>
            <p:cNvPr id="528" name="Google Shape;528;p3"/>
            <p:cNvSpPr/>
            <p:nvPr/>
          </p:nvSpPr>
          <p:spPr>
            <a:xfrm flipH="1" rot="10800000">
              <a:off x="0" y="-17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9" name="Google Shape;529;p3"/>
            <p:cNvGrpSpPr/>
            <p:nvPr/>
          </p:nvGrpSpPr>
          <p:grpSpPr>
            <a:xfrm>
              <a:off x="195475" y="160969"/>
              <a:ext cx="1264805" cy="99218"/>
              <a:chOff x="6291500" y="380394"/>
              <a:chExt cx="1264805" cy="99218"/>
            </a:xfrm>
          </p:grpSpPr>
          <p:sp>
            <p:nvSpPr>
              <p:cNvPr id="530" name="Google Shape;530;p3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2" name="Google Shape;532;p3"/>
            <p:cNvSpPr/>
            <p:nvPr/>
          </p:nvSpPr>
          <p:spPr>
            <a:xfrm flipH="1" rot="-5400000">
              <a:off x="7635833" y="-499603"/>
              <a:ext cx="1516160" cy="4968221"/>
            </a:xfrm>
            <a:custGeom>
              <a:rect b="b" l="l" r="r" t="t"/>
              <a:pathLst>
                <a:path extrusionOk="0" h="62128" w="46900">
                  <a:moveTo>
                    <a:pt x="29849" y="1"/>
                  </a:moveTo>
                  <a:cubicBezTo>
                    <a:pt x="29178" y="1"/>
                    <a:pt x="28507" y="3"/>
                    <a:pt x="27837" y="7"/>
                  </a:cubicBezTo>
                  <a:cubicBezTo>
                    <a:pt x="23456" y="31"/>
                    <a:pt x="18932" y="400"/>
                    <a:pt x="15050" y="2626"/>
                  </a:cubicBezTo>
                  <a:cubicBezTo>
                    <a:pt x="13526" y="3495"/>
                    <a:pt x="12228" y="4710"/>
                    <a:pt x="11228" y="6150"/>
                  </a:cubicBezTo>
                  <a:cubicBezTo>
                    <a:pt x="10288" y="7520"/>
                    <a:pt x="9549" y="9246"/>
                    <a:pt x="9883" y="10937"/>
                  </a:cubicBezTo>
                  <a:cubicBezTo>
                    <a:pt x="10228" y="12580"/>
                    <a:pt x="11621" y="13889"/>
                    <a:pt x="12907" y="14842"/>
                  </a:cubicBezTo>
                  <a:cubicBezTo>
                    <a:pt x="14336" y="15902"/>
                    <a:pt x="15919" y="16699"/>
                    <a:pt x="17384" y="17687"/>
                  </a:cubicBezTo>
                  <a:cubicBezTo>
                    <a:pt x="18134" y="18164"/>
                    <a:pt x="18836" y="18723"/>
                    <a:pt x="19467" y="19354"/>
                  </a:cubicBezTo>
                  <a:cubicBezTo>
                    <a:pt x="20063" y="19950"/>
                    <a:pt x="20658" y="20676"/>
                    <a:pt x="20932" y="21486"/>
                  </a:cubicBezTo>
                  <a:cubicBezTo>
                    <a:pt x="21372" y="22807"/>
                    <a:pt x="20396" y="23712"/>
                    <a:pt x="19408" y="24391"/>
                  </a:cubicBezTo>
                  <a:cubicBezTo>
                    <a:pt x="18408" y="25081"/>
                    <a:pt x="17217" y="25665"/>
                    <a:pt x="16527" y="26700"/>
                  </a:cubicBezTo>
                  <a:cubicBezTo>
                    <a:pt x="16134" y="27296"/>
                    <a:pt x="16038" y="27998"/>
                    <a:pt x="16455" y="28605"/>
                  </a:cubicBezTo>
                  <a:cubicBezTo>
                    <a:pt x="16896" y="29248"/>
                    <a:pt x="17598" y="29653"/>
                    <a:pt x="18146" y="30189"/>
                  </a:cubicBezTo>
                  <a:cubicBezTo>
                    <a:pt x="18920" y="30963"/>
                    <a:pt x="19658" y="31832"/>
                    <a:pt x="19956" y="32904"/>
                  </a:cubicBezTo>
                  <a:cubicBezTo>
                    <a:pt x="20229" y="33832"/>
                    <a:pt x="20325" y="34797"/>
                    <a:pt x="20241" y="35761"/>
                  </a:cubicBezTo>
                  <a:cubicBezTo>
                    <a:pt x="20051" y="37714"/>
                    <a:pt x="18908" y="39333"/>
                    <a:pt x="17265" y="40357"/>
                  </a:cubicBezTo>
                  <a:cubicBezTo>
                    <a:pt x="15895" y="41201"/>
                    <a:pt x="14376" y="41481"/>
                    <a:pt x="12830" y="41481"/>
                  </a:cubicBezTo>
                  <a:cubicBezTo>
                    <a:pt x="12064" y="41481"/>
                    <a:pt x="11291" y="41412"/>
                    <a:pt x="10526" y="41309"/>
                  </a:cubicBezTo>
                  <a:cubicBezTo>
                    <a:pt x="9430" y="41155"/>
                    <a:pt x="8347" y="40964"/>
                    <a:pt x="7252" y="40821"/>
                  </a:cubicBezTo>
                  <a:cubicBezTo>
                    <a:pt x="6736" y="40751"/>
                    <a:pt x="6211" y="40684"/>
                    <a:pt x="5688" y="40684"/>
                  </a:cubicBezTo>
                  <a:cubicBezTo>
                    <a:pt x="5330" y="40684"/>
                    <a:pt x="4973" y="40715"/>
                    <a:pt x="4620" y="40797"/>
                  </a:cubicBezTo>
                  <a:cubicBezTo>
                    <a:pt x="1596" y="41512"/>
                    <a:pt x="465" y="45060"/>
                    <a:pt x="191" y="47774"/>
                  </a:cubicBezTo>
                  <a:cubicBezTo>
                    <a:pt x="1" y="49632"/>
                    <a:pt x="167" y="51549"/>
                    <a:pt x="525" y="53370"/>
                  </a:cubicBezTo>
                  <a:cubicBezTo>
                    <a:pt x="929" y="55430"/>
                    <a:pt x="1608" y="57466"/>
                    <a:pt x="2691" y="59264"/>
                  </a:cubicBezTo>
                  <a:cubicBezTo>
                    <a:pt x="3120" y="59978"/>
                    <a:pt x="3620" y="60645"/>
                    <a:pt x="4180" y="61264"/>
                  </a:cubicBezTo>
                  <a:cubicBezTo>
                    <a:pt x="4625" y="61709"/>
                    <a:pt x="5178" y="62127"/>
                    <a:pt x="5815" y="62127"/>
                  </a:cubicBezTo>
                  <a:cubicBezTo>
                    <a:pt x="5911" y="62127"/>
                    <a:pt x="6009" y="62118"/>
                    <a:pt x="6109" y="62098"/>
                  </a:cubicBezTo>
                  <a:cubicBezTo>
                    <a:pt x="6180" y="62086"/>
                    <a:pt x="6204" y="62002"/>
                    <a:pt x="6180" y="61943"/>
                  </a:cubicBezTo>
                  <a:cubicBezTo>
                    <a:pt x="6144" y="61883"/>
                    <a:pt x="6097" y="61836"/>
                    <a:pt x="6061" y="61788"/>
                  </a:cubicBezTo>
                  <a:cubicBezTo>
                    <a:pt x="6061" y="61764"/>
                    <a:pt x="6049" y="61740"/>
                    <a:pt x="6025" y="61729"/>
                  </a:cubicBezTo>
                  <a:cubicBezTo>
                    <a:pt x="5406" y="61431"/>
                    <a:pt x="5216" y="60693"/>
                    <a:pt x="5180" y="60062"/>
                  </a:cubicBezTo>
                  <a:cubicBezTo>
                    <a:pt x="5132" y="59300"/>
                    <a:pt x="5216" y="58538"/>
                    <a:pt x="5406" y="57800"/>
                  </a:cubicBezTo>
                  <a:cubicBezTo>
                    <a:pt x="5835" y="56037"/>
                    <a:pt x="7049" y="54573"/>
                    <a:pt x="8406" y="53430"/>
                  </a:cubicBezTo>
                  <a:cubicBezTo>
                    <a:pt x="9240" y="52727"/>
                    <a:pt x="10181" y="52168"/>
                    <a:pt x="11193" y="51775"/>
                  </a:cubicBezTo>
                  <a:cubicBezTo>
                    <a:pt x="12062" y="51454"/>
                    <a:pt x="12990" y="51346"/>
                    <a:pt x="13919" y="51287"/>
                  </a:cubicBezTo>
                  <a:cubicBezTo>
                    <a:pt x="15634" y="51168"/>
                    <a:pt x="17443" y="51251"/>
                    <a:pt x="19063" y="50549"/>
                  </a:cubicBezTo>
                  <a:cubicBezTo>
                    <a:pt x="20884" y="49751"/>
                    <a:pt x="21968" y="48025"/>
                    <a:pt x="22301" y="46108"/>
                  </a:cubicBezTo>
                  <a:cubicBezTo>
                    <a:pt x="22480" y="45119"/>
                    <a:pt x="22480" y="44131"/>
                    <a:pt x="22527" y="43131"/>
                  </a:cubicBezTo>
                  <a:cubicBezTo>
                    <a:pt x="22575" y="42083"/>
                    <a:pt x="22742" y="41036"/>
                    <a:pt x="23456" y="40226"/>
                  </a:cubicBezTo>
                  <a:cubicBezTo>
                    <a:pt x="24512" y="39035"/>
                    <a:pt x="26141" y="38735"/>
                    <a:pt x="27672" y="38735"/>
                  </a:cubicBezTo>
                  <a:cubicBezTo>
                    <a:pt x="27763" y="38735"/>
                    <a:pt x="27854" y="38736"/>
                    <a:pt x="27945" y="38738"/>
                  </a:cubicBezTo>
                  <a:cubicBezTo>
                    <a:pt x="29576" y="38773"/>
                    <a:pt x="31183" y="39107"/>
                    <a:pt x="32802" y="39309"/>
                  </a:cubicBezTo>
                  <a:cubicBezTo>
                    <a:pt x="33241" y="39364"/>
                    <a:pt x="33683" y="39395"/>
                    <a:pt x="34122" y="39395"/>
                  </a:cubicBezTo>
                  <a:cubicBezTo>
                    <a:pt x="35293" y="39395"/>
                    <a:pt x="36449" y="39179"/>
                    <a:pt x="37505" y="38642"/>
                  </a:cubicBezTo>
                  <a:cubicBezTo>
                    <a:pt x="38851" y="37976"/>
                    <a:pt x="39863" y="36797"/>
                    <a:pt x="40303" y="35380"/>
                  </a:cubicBezTo>
                  <a:cubicBezTo>
                    <a:pt x="40875" y="33535"/>
                    <a:pt x="40458" y="31487"/>
                    <a:pt x="39875" y="29713"/>
                  </a:cubicBezTo>
                  <a:cubicBezTo>
                    <a:pt x="39184" y="27617"/>
                    <a:pt x="38077" y="25677"/>
                    <a:pt x="36779" y="23903"/>
                  </a:cubicBezTo>
                  <a:cubicBezTo>
                    <a:pt x="35648" y="22355"/>
                    <a:pt x="34338" y="20985"/>
                    <a:pt x="33029" y="19581"/>
                  </a:cubicBezTo>
                  <a:cubicBezTo>
                    <a:pt x="31802" y="18283"/>
                    <a:pt x="30576" y="16890"/>
                    <a:pt x="29814" y="15259"/>
                  </a:cubicBezTo>
                  <a:cubicBezTo>
                    <a:pt x="29445" y="14509"/>
                    <a:pt x="29254" y="13687"/>
                    <a:pt x="29266" y="12854"/>
                  </a:cubicBezTo>
                  <a:cubicBezTo>
                    <a:pt x="29326" y="11984"/>
                    <a:pt x="29683" y="11151"/>
                    <a:pt x="30266" y="10508"/>
                  </a:cubicBezTo>
                  <a:cubicBezTo>
                    <a:pt x="31445" y="9139"/>
                    <a:pt x="33219" y="8567"/>
                    <a:pt x="34946" y="8293"/>
                  </a:cubicBezTo>
                  <a:cubicBezTo>
                    <a:pt x="36731" y="7996"/>
                    <a:pt x="38553" y="7984"/>
                    <a:pt x="40351" y="7770"/>
                  </a:cubicBezTo>
                  <a:cubicBezTo>
                    <a:pt x="41137" y="7662"/>
                    <a:pt x="41923" y="7520"/>
                    <a:pt x="42708" y="7365"/>
                  </a:cubicBezTo>
                  <a:cubicBezTo>
                    <a:pt x="43566" y="7198"/>
                    <a:pt x="44447" y="6996"/>
                    <a:pt x="45233" y="6603"/>
                  </a:cubicBezTo>
                  <a:cubicBezTo>
                    <a:pt x="45911" y="6269"/>
                    <a:pt x="46661" y="5698"/>
                    <a:pt x="46768" y="4888"/>
                  </a:cubicBezTo>
                  <a:cubicBezTo>
                    <a:pt x="46899" y="4114"/>
                    <a:pt x="46328" y="3483"/>
                    <a:pt x="45768" y="3043"/>
                  </a:cubicBezTo>
                  <a:cubicBezTo>
                    <a:pt x="44304" y="1852"/>
                    <a:pt x="42423" y="1174"/>
                    <a:pt x="40601" y="757"/>
                  </a:cubicBezTo>
                  <a:cubicBezTo>
                    <a:pt x="38553" y="292"/>
                    <a:pt x="36446" y="114"/>
                    <a:pt x="34350" y="54"/>
                  </a:cubicBezTo>
                  <a:cubicBezTo>
                    <a:pt x="32853" y="13"/>
                    <a:pt x="31350" y="1"/>
                    <a:pt x="29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0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4" name="Google Shape;534;p3"/>
            <p:cNvGrpSpPr/>
            <p:nvPr/>
          </p:nvGrpSpPr>
          <p:grpSpPr>
            <a:xfrm>
              <a:off x="7850391" y="798601"/>
              <a:ext cx="1087030" cy="181425"/>
              <a:chOff x="7289565" y="849931"/>
              <a:chExt cx="377585" cy="63019"/>
            </a:xfrm>
          </p:grpSpPr>
          <p:sp>
            <p:nvSpPr>
              <p:cNvPr id="535" name="Google Shape;535;p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7" name="Google Shape;537;p3"/>
            <p:cNvGrpSpPr/>
            <p:nvPr/>
          </p:nvGrpSpPr>
          <p:grpSpPr>
            <a:xfrm>
              <a:off x="153360" y="4560462"/>
              <a:ext cx="1234239" cy="86683"/>
              <a:chOff x="6297842" y="1549942"/>
              <a:chExt cx="874603" cy="61433"/>
            </a:xfrm>
          </p:grpSpPr>
          <p:sp>
            <p:nvSpPr>
              <p:cNvPr id="538" name="Google Shape;538;p3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0" name="Google Shape;540;p3"/>
            <p:cNvGrpSpPr/>
            <p:nvPr/>
          </p:nvGrpSpPr>
          <p:grpSpPr>
            <a:xfrm>
              <a:off x="7694098" y="-298682"/>
              <a:ext cx="1537365" cy="1481885"/>
              <a:chOff x="5063725" y="2625150"/>
              <a:chExt cx="1764450" cy="1700775"/>
            </a:xfrm>
          </p:grpSpPr>
          <p:sp>
            <p:nvSpPr>
              <p:cNvPr id="541" name="Google Shape;541;p3"/>
              <p:cNvSpPr/>
              <p:nvPr/>
            </p:nvSpPr>
            <p:spPr>
              <a:xfrm>
                <a:off x="5905200" y="3248150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0"/>
                    </a:moveTo>
                    <a:lnTo>
                      <a:pt x="357" y="370"/>
                    </a:lnTo>
                    <a:lnTo>
                      <a:pt x="0" y="477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929" y="762"/>
                    </a:lnTo>
                    <a:lnTo>
                      <a:pt x="714" y="477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"/>
              <p:cNvSpPr/>
              <p:nvPr/>
            </p:nvSpPr>
            <p:spPr>
              <a:xfrm>
                <a:off x="6483525" y="3286550"/>
                <a:ext cx="23550" cy="23525"/>
              </a:xfrm>
              <a:custGeom>
                <a:rect b="b" l="l" r="r" t="t"/>
                <a:pathLst>
                  <a:path extrusionOk="0" h="941" w="942">
                    <a:moveTo>
                      <a:pt x="358" y="0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84" y="643"/>
                    </a:lnTo>
                    <a:lnTo>
                      <a:pt x="942" y="762"/>
                    </a:lnTo>
                    <a:lnTo>
                      <a:pt x="715" y="465"/>
                    </a:lnTo>
                    <a:lnTo>
                      <a:pt x="942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"/>
              <p:cNvSpPr/>
              <p:nvPr/>
            </p:nvSpPr>
            <p:spPr>
              <a:xfrm>
                <a:off x="5939725" y="268410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76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76"/>
                    </a:lnTo>
                    <a:lnTo>
                      <a:pt x="941" y="179"/>
                    </a:lnTo>
                    <a:lnTo>
                      <a:pt x="584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"/>
              <p:cNvSpPr/>
              <p:nvPr/>
            </p:nvSpPr>
            <p:spPr>
              <a:xfrm>
                <a:off x="6495450" y="2990075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6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"/>
              <p:cNvSpPr/>
              <p:nvPr/>
            </p:nvSpPr>
            <p:spPr>
              <a:xfrm>
                <a:off x="5339950" y="3106750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2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80"/>
                    </a:lnTo>
                    <a:lnTo>
                      <a:pt x="929" y="180"/>
                    </a:lnTo>
                    <a:lnTo>
                      <a:pt x="572" y="287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"/>
              <p:cNvSpPr/>
              <p:nvPr/>
            </p:nvSpPr>
            <p:spPr>
              <a:xfrm>
                <a:off x="5257800" y="3429425"/>
                <a:ext cx="23225" cy="23525"/>
              </a:xfrm>
              <a:custGeom>
                <a:rect b="b" l="l" r="r" t="t"/>
                <a:pathLst>
                  <a:path extrusionOk="0" h="941" w="929">
                    <a:moveTo>
                      <a:pt x="357" y="0"/>
                    </a:moveTo>
                    <a:lnTo>
                      <a:pt x="357" y="358"/>
                    </a:lnTo>
                    <a:lnTo>
                      <a:pt x="0" y="477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714" y="477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"/>
              <p:cNvSpPr/>
              <p:nvPr/>
            </p:nvSpPr>
            <p:spPr>
              <a:xfrm>
                <a:off x="5687600" y="3351125"/>
                <a:ext cx="23250" cy="23550"/>
              </a:xfrm>
              <a:custGeom>
                <a:rect b="b" l="l" r="r" t="t"/>
                <a:pathLst>
                  <a:path extrusionOk="0" h="942" w="930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2"/>
                    </a:lnTo>
                    <a:lnTo>
                      <a:pt x="584" y="644"/>
                    </a:lnTo>
                    <a:lnTo>
                      <a:pt x="929" y="763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80"/>
                    </a:lnTo>
                    <a:lnTo>
                      <a:pt x="584" y="287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"/>
              <p:cNvSpPr/>
              <p:nvPr/>
            </p:nvSpPr>
            <p:spPr>
              <a:xfrm>
                <a:off x="6354650" y="3850000"/>
                <a:ext cx="23250" cy="23550"/>
              </a:xfrm>
              <a:custGeom>
                <a:rect b="b" l="l" r="r" t="t"/>
                <a:pathLst>
                  <a:path extrusionOk="0" h="942" w="930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7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3"/>
              <p:cNvSpPr/>
              <p:nvPr/>
            </p:nvSpPr>
            <p:spPr>
              <a:xfrm>
                <a:off x="5754875" y="4267625"/>
                <a:ext cx="23250" cy="23525"/>
              </a:xfrm>
              <a:custGeom>
                <a:rect b="b" l="l" r="r" t="t"/>
                <a:pathLst>
                  <a:path extrusionOk="0" h="941" w="930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3"/>
                    </a:lnTo>
                    <a:lnTo>
                      <a:pt x="929" y="762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"/>
              <p:cNvSpPr/>
              <p:nvPr/>
            </p:nvSpPr>
            <p:spPr>
              <a:xfrm>
                <a:off x="5450375" y="293830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4"/>
                    </a:lnTo>
                    <a:lnTo>
                      <a:pt x="358" y="583"/>
                    </a:lnTo>
                    <a:lnTo>
                      <a:pt x="358" y="941"/>
                    </a:lnTo>
                    <a:lnTo>
                      <a:pt x="584" y="643"/>
                    </a:lnTo>
                    <a:lnTo>
                      <a:pt x="941" y="762"/>
                    </a:lnTo>
                    <a:lnTo>
                      <a:pt x="715" y="464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"/>
              <p:cNvSpPr/>
              <p:nvPr/>
            </p:nvSpPr>
            <p:spPr>
              <a:xfrm>
                <a:off x="5710825" y="3705650"/>
                <a:ext cx="23525" cy="23225"/>
              </a:xfrm>
              <a:custGeom>
                <a:rect b="b" l="l" r="r" t="t"/>
                <a:pathLst>
                  <a:path extrusionOk="0" h="929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84" y="643"/>
                    </a:lnTo>
                    <a:lnTo>
                      <a:pt x="941" y="750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"/>
              <p:cNvSpPr/>
              <p:nvPr/>
            </p:nvSpPr>
            <p:spPr>
              <a:xfrm>
                <a:off x="5996575" y="3548775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8" y="1"/>
                    </a:moveTo>
                    <a:lnTo>
                      <a:pt x="358" y="358"/>
                    </a:lnTo>
                    <a:lnTo>
                      <a:pt x="0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"/>
              <p:cNvSpPr/>
              <p:nvPr/>
            </p:nvSpPr>
            <p:spPr>
              <a:xfrm>
                <a:off x="6050750" y="291865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"/>
              <p:cNvSpPr/>
              <p:nvPr/>
            </p:nvSpPr>
            <p:spPr>
              <a:xfrm>
                <a:off x="6704400" y="3861625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76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76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98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"/>
              <p:cNvSpPr/>
              <p:nvPr/>
            </p:nvSpPr>
            <p:spPr>
              <a:xfrm>
                <a:off x="5092600" y="3224925"/>
                <a:ext cx="23525" cy="23550"/>
              </a:xfrm>
              <a:custGeom>
                <a:rect b="b" l="l" r="r" t="t"/>
                <a:pathLst>
                  <a:path extrusionOk="0" h="942" w="941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3" y="644"/>
                    </a:lnTo>
                    <a:lnTo>
                      <a:pt x="941" y="763"/>
                    </a:lnTo>
                    <a:lnTo>
                      <a:pt x="714" y="465"/>
                    </a:lnTo>
                    <a:lnTo>
                      <a:pt x="941" y="179"/>
                    </a:lnTo>
                    <a:lnTo>
                      <a:pt x="583" y="286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"/>
              <p:cNvSpPr/>
              <p:nvPr/>
            </p:nvSpPr>
            <p:spPr>
              <a:xfrm>
                <a:off x="6495450" y="3795250"/>
                <a:ext cx="23225" cy="23525"/>
              </a:xfrm>
              <a:custGeom>
                <a:rect b="b" l="l" r="r" t="t"/>
                <a:pathLst>
                  <a:path extrusionOk="0" h="941" w="929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76"/>
                    </a:lnTo>
                    <a:lnTo>
                      <a:pt x="357" y="583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715" y="476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"/>
              <p:cNvSpPr/>
              <p:nvPr/>
            </p:nvSpPr>
            <p:spPr>
              <a:xfrm>
                <a:off x="5361975" y="3597300"/>
                <a:ext cx="23525" cy="23250"/>
              </a:xfrm>
              <a:custGeom>
                <a:rect b="b" l="l" r="r" t="t"/>
                <a:pathLst>
                  <a:path extrusionOk="0" h="930" w="941">
                    <a:moveTo>
                      <a:pt x="357" y="0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72"/>
                    </a:lnTo>
                    <a:lnTo>
                      <a:pt x="357" y="929"/>
                    </a:lnTo>
                    <a:lnTo>
                      <a:pt x="584" y="643"/>
                    </a:lnTo>
                    <a:lnTo>
                      <a:pt x="941" y="751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"/>
              <p:cNvSpPr/>
              <p:nvPr/>
            </p:nvSpPr>
            <p:spPr>
              <a:xfrm>
                <a:off x="6247800" y="3249925"/>
                <a:ext cx="23225" cy="23250"/>
              </a:xfrm>
              <a:custGeom>
                <a:rect b="b" l="l" r="r" t="t"/>
                <a:pathLst>
                  <a:path extrusionOk="0" h="930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72"/>
                    </a:lnTo>
                    <a:lnTo>
                      <a:pt x="357" y="930"/>
                    </a:lnTo>
                    <a:lnTo>
                      <a:pt x="572" y="644"/>
                    </a:lnTo>
                    <a:lnTo>
                      <a:pt x="929" y="751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7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"/>
              <p:cNvSpPr/>
              <p:nvPr/>
            </p:nvSpPr>
            <p:spPr>
              <a:xfrm>
                <a:off x="5908750" y="366725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0"/>
                    </a:moveTo>
                    <a:cubicBezTo>
                      <a:pt x="96" y="0"/>
                      <a:pt x="1" y="84"/>
                      <a:pt x="1" y="191"/>
                    </a:cubicBezTo>
                    <a:cubicBezTo>
                      <a:pt x="1" y="297"/>
                      <a:pt x="97" y="370"/>
                      <a:pt x="192" y="370"/>
                    </a:cubicBezTo>
                    <a:cubicBezTo>
                      <a:pt x="235" y="370"/>
                      <a:pt x="277" y="355"/>
                      <a:pt x="311" y="322"/>
                    </a:cubicBezTo>
                    <a:cubicBezTo>
                      <a:pt x="430" y="203"/>
                      <a:pt x="358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"/>
              <p:cNvSpPr/>
              <p:nvPr/>
            </p:nvSpPr>
            <p:spPr>
              <a:xfrm>
                <a:off x="5779275" y="3498475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6" y="1"/>
                    </a:moveTo>
                    <a:cubicBezTo>
                      <a:pt x="36" y="1"/>
                      <a:pt x="1" y="36"/>
                      <a:pt x="1" y="96"/>
                    </a:cubicBezTo>
                    <a:cubicBezTo>
                      <a:pt x="1" y="130"/>
                      <a:pt x="14" y="143"/>
                      <a:pt x="33" y="143"/>
                    </a:cubicBezTo>
                    <a:cubicBezTo>
                      <a:pt x="93" y="143"/>
                      <a:pt x="205" y="10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"/>
              <p:cNvSpPr/>
              <p:nvPr/>
            </p:nvSpPr>
            <p:spPr>
              <a:xfrm>
                <a:off x="5530750" y="3758025"/>
                <a:ext cx="5125" cy="3600"/>
              </a:xfrm>
              <a:custGeom>
                <a:rect b="b" l="l" r="r" t="t"/>
                <a:pathLst>
                  <a:path extrusionOk="0" h="144" w="205">
                    <a:moveTo>
                      <a:pt x="95" y="1"/>
                    </a:moveTo>
                    <a:cubicBezTo>
                      <a:pt x="36" y="1"/>
                      <a:pt x="0" y="48"/>
                      <a:pt x="0" y="96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10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"/>
              <p:cNvSpPr/>
              <p:nvPr/>
            </p:nvSpPr>
            <p:spPr>
              <a:xfrm>
                <a:off x="5993900" y="3107950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10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"/>
              <p:cNvSpPr/>
              <p:nvPr/>
            </p:nvSpPr>
            <p:spPr>
              <a:xfrm>
                <a:off x="5731050" y="3105575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0"/>
                    </a:moveTo>
                    <a:cubicBezTo>
                      <a:pt x="49" y="0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9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"/>
              <p:cNvSpPr/>
              <p:nvPr/>
            </p:nvSpPr>
            <p:spPr>
              <a:xfrm>
                <a:off x="5454250" y="3388000"/>
                <a:ext cx="5100" cy="3450"/>
              </a:xfrm>
              <a:custGeom>
                <a:rect b="b" l="l" r="r" t="t"/>
                <a:pathLst>
                  <a:path extrusionOk="0" h="138" w="204">
                    <a:moveTo>
                      <a:pt x="80" y="1"/>
                    </a:moveTo>
                    <a:cubicBezTo>
                      <a:pt x="38" y="1"/>
                      <a:pt x="0" y="43"/>
                      <a:pt x="0" y="86"/>
                    </a:cubicBezTo>
                    <a:cubicBezTo>
                      <a:pt x="0" y="124"/>
                      <a:pt x="14" y="138"/>
                      <a:pt x="34" y="138"/>
                    </a:cubicBezTo>
                    <a:cubicBezTo>
                      <a:pt x="94" y="138"/>
                      <a:pt x="203" y="2"/>
                      <a:pt x="95" y="2"/>
                    </a:cubicBezTo>
                    <a:cubicBezTo>
                      <a:pt x="90" y="1"/>
                      <a:pt x="85" y="1"/>
                      <a:pt x="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"/>
              <p:cNvSpPr/>
              <p:nvPr/>
            </p:nvSpPr>
            <p:spPr>
              <a:xfrm>
                <a:off x="5733450" y="3843700"/>
                <a:ext cx="5400" cy="3475"/>
              </a:xfrm>
              <a:custGeom>
                <a:rect b="b" l="l" r="r" t="t"/>
                <a:pathLst>
                  <a:path extrusionOk="0" h="139" w="216">
                    <a:moveTo>
                      <a:pt x="89" y="1"/>
                    </a:moveTo>
                    <a:cubicBezTo>
                      <a:pt x="38" y="1"/>
                      <a:pt x="0" y="44"/>
                      <a:pt x="0" y="86"/>
                    </a:cubicBezTo>
                    <a:cubicBezTo>
                      <a:pt x="0" y="124"/>
                      <a:pt x="15" y="138"/>
                      <a:pt x="36" y="138"/>
                    </a:cubicBezTo>
                    <a:cubicBezTo>
                      <a:pt x="99" y="138"/>
                      <a:pt x="215" y="3"/>
                      <a:pt x="107" y="3"/>
                    </a:cubicBezTo>
                    <a:cubicBezTo>
                      <a:pt x="101" y="2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"/>
              <p:cNvSpPr/>
              <p:nvPr/>
            </p:nvSpPr>
            <p:spPr>
              <a:xfrm>
                <a:off x="5572700" y="4277150"/>
                <a:ext cx="5100" cy="4625"/>
              </a:xfrm>
              <a:custGeom>
                <a:rect b="b" l="l" r="r" t="t"/>
                <a:pathLst>
                  <a:path extrusionOk="0" h="185" w="204">
                    <a:moveTo>
                      <a:pt x="96" y="0"/>
                    </a:moveTo>
                    <a:cubicBezTo>
                      <a:pt x="48" y="0"/>
                      <a:pt x="1" y="36"/>
                      <a:pt x="1" y="95"/>
                    </a:cubicBezTo>
                    <a:cubicBezTo>
                      <a:pt x="7" y="155"/>
                      <a:pt x="54" y="185"/>
                      <a:pt x="102" y="185"/>
                    </a:cubicBezTo>
                    <a:cubicBezTo>
                      <a:pt x="150" y="185"/>
                      <a:pt x="197" y="155"/>
                      <a:pt x="203" y="95"/>
                    </a:cubicBezTo>
                    <a:cubicBezTo>
                      <a:pt x="203" y="36"/>
                      <a:pt x="156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"/>
              <p:cNvSpPr/>
              <p:nvPr/>
            </p:nvSpPr>
            <p:spPr>
              <a:xfrm>
                <a:off x="5915900" y="4246775"/>
                <a:ext cx="5100" cy="4800"/>
              </a:xfrm>
              <a:custGeom>
                <a:rect b="b" l="l" r="r" t="t"/>
                <a:pathLst>
                  <a:path extrusionOk="0" h="192" w="204">
                    <a:moveTo>
                      <a:pt x="96" y="1"/>
                    </a:moveTo>
                    <a:cubicBezTo>
                      <a:pt x="48" y="1"/>
                      <a:pt x="1" y="48"/>
                      <a:pt x="1" y="96"/>
                    </a:cubicBezTo>
                    <a:cubicBezTo>
                      <a:pt x="1" y="144"/>
                      <a:pt x="48" y="191"/>
                      <a:pt x="96" y="191"/>
                    </a:cubicBezTo>
                    <a:cubicBezTo>
                      <a:pt x="156" y="191"/>
                      <a:pt x="203" y="144"/>
                      <a:pt x="203" y="96"/>
                    </a:cubicBezTo>
                    <a:cubicBezTo>
                      <a:pt x="203" y="48"/>
                      <a:pt x="15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"/>
              <p:cNvSpPr/>
              <p:nvPr/>
            </p:nvSpPr>
            <p:spPr>
              <a:xfrm>
                <a:off x="6285000" y="4322375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8" y="1"/>
                    </a:moveTo>
                    <a:cubicBezTo>
                      <a:pt x="48" y="1"/>
                      <a:pt x="0" y="37"/>
                      <a:pt x="0" y="96"/>
                    </a:cubicBezTo>
                    <a:cubicBezTo>
                      <a:pt x="0" y="129"/>
                      <a:pt x="14" y="142"/>
                      <a:pt x="33" y="142"/>
                    </a:cubicBezTo>
                    <a:cubicBezTo>
                      <a:pt x="95" y="142"/>
                      <a:pt x="218" y="1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"/>
              <p:cNvSpPr/>
              <p:nvPr/>
            </p:nvSpPr>
            <p:spPr>
              <a:xfrm>
                <a:off x="6540525" y="4144050"/>
                <a:ext cx="5125" cy="4575"/>
              </a:xfrm>
              <a:custGeom>
                <a:rect b="b" l="l" r="r" t="t"/>
                <a:pathLst>
                  <a:path extrusionOk="0" h="183" w="205">
                    <a:moveTo>
                      <a:pt x="87" y="0"/>
                    </a:moveTo>
                    <a:cubicBezTo>
                      <a:pt x="0" y="0"/>
                      <a:pt x="0" y="183"/>
                      <a:pt x="87" y="183"/>
                    </a:cubicBezTo>
                    <a:cubicBezTo>
                      <a:pt x="92" y="183"/>
                      <a:pt x="97" y="182"/>
                      <a:pt x="102" y="181"/>
                    </a:cubicBezTo>
                    <a:cubicBezTo>
                      <a:pt x="108" y="182"/>
                      <a:pt x="113" y="183"/>
                      <a:pt x="118" y="183"/>
                    </a:cubicBezTo>
                    <a:cubicBezTo>
                      <a:pt x="204" y="183"/>
                      <a:pt x="204" y="0"/>
                      <a:pt x="118" y="0"/>
                    </a:cubicBezTo>
                    <a:cubicBezTo>
                      <a:pt x="113" y="0"/>
                      <a:pt x="108" y="1"/>
                      <a:pt x="102" y="2"/>
                    </a:cubicBezTo>
                    <a:cubicBezTo>
                      <a:pt x="97" y="1"/>
                      <a:pt x="92" y="0"/>
                      <a:pt x="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"/>
              <p:cNvSpPr/>
              <p:nvPr/>
            </p:nvSpPr>
            <p:spPr>
              <a:xfrm>
                <a:off x="6264175" y="3980075"/>
                <a:ext cx="4775" cy="4800"/>
              </a:xfrm>
              <a:custGeom>
                <a:rect b="b" l="l" r="r" t="t"/>
                <a:pathLst>
                  <a:path extrusionOk="0" h="192" w="191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4"/>
                      <a:pt x="48" y="191"/>
                      <a:pt x="95" y="191"/>
                    </a:cubicBezTo>
                    <a:cubicBezTo>
                      <a:pt x="155" y="191"/>
                      <a:pt x="191" y="144"/>
                      <a:pt x="191" y="96"/>
                    </a:cubicBezTo>
                    <a:cubicBezTo>
                      <a:pt x="191" y="48"/>
                      <a:pt x="155" y="1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"/>
              <p:cNvSpPr/>
              <p:nvPr/>
            </p:nvSpPr>
            <p:spPr>
              <a:xfrm>
                <a:off x="6084075" y="3902100"/>
                <a:ext cx="5400" cy="3550"/>
              </a:xfrm>
              <a:custGeom>
                <a:rect b="b" l="l" r="r" t="t"/>
                <a:pathLst>
                  <a:path extrusionOk="0" h="142" w="216">
                    <a:moveTo>
                      <a:pt x="96" y="0"/>
                    </a:moveTo>
                    <a:cubicBezTo>
                      <a:pt x="48" y="0"/>
                      <a:pt x="1" y="36"/>
                      <a:pt x="1" y="96"/>
                    </a:cubicBezTo>
                    <a:cubicBezTo>
                      <a:pt x="1" y="129"/>
                      <a:pt x="14" y="141"/>
                      <a:pt x="33" y="141"/>
                    </a:cubicBezTo>
                    <a:cubicBezTo>
                      <a:pt x="95" y="141"/>
                      <a:pt x="215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"/>
              <p:cNvSpPr/>
              <p:nvPr/>
            </p:nvSpPr>
            <p:spPr>
              <a:xfrm>
                <a:off x="6184975" y="3675275"/>
                <a:ext cx="5425" cy="3600"/>
              </a:xfrm>
              <a:custGeom>
                <a:rect b="b" l="l" r="r" t="t"/>
                <a:pathLst>
                  <a:path extrusionOk="0" h="144" w="217">
                    <a:moveTo>
                      <a:pt x="108" y="1"/>
                    </a:moveTo>
                    <a:cubicBezTo>
                      <a:pt x="49" y="1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"/>
              <p:cNvSpPr/>
              <p:nvPr/>
            </p:nvSpPr>
            <p:spPr>
              <a:xfrm>
                <a:off x="6071875" y="3374650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36" y="1"/>
                      <a:pt x="1" y="36"/>
                      <a:pt x="1" y="96"/>
                    </a:cubicBezTo>
                    <a:cubicBezTo>
                      <a:pt x="1" y="129"/>
                      <a:pt x="13" y="141"/>
                      <a:pt x="31" y="141"/>
                    </a:cubicBezTo>
                    <a:cubicBezTo>
                      <a:pt x="90" y="141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"/>
              <p:cNvSpPr/>
              <p:nvPr/>
            </p:nvSpPr>
            <p:spPr>
              <a:xfrm>
                <a:off x="6689225" y="3632125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7" y="0"/>
                    </a:moveTo>
                    <a:cubicBezTo>
                      <a:pt x="48" y="0"/>
                      <a:pt x="12" y="36"/>
                      <a:pt x="0" y="96"/>
                    </a:cubicBezTo>
                    <a:cubicBezTo>
                      <a:pt x="0" y="129"/>
                      <a:pt x="13" y="141"/>
                      <a:pt x="32" y="141"/>
                    </a:cubicBezTo>
                    <a:cubicBezTo>
                      <a:pt x="95" y="141"/>
                      <a:pt x="217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"/>
              <p:cNvSpPr/>
              <p:nvPr/>
            </p:nvSpPr>
            <p:spPr>
              <a:xfrm>
                <a:off x="6822925" y="3851775"/>
                <a:ext cx="5250" cy="4825"/>
              </a:xfrm>
              <a:custGeom>
                <a:rect b="b" l="l" r="r" t="t"/>
                <a:pathLst>
                  <a:path extrusionOk="0" h="193" w="210">
                    <a:moveTo>
                      <a:pt x="97" y="1"/>
                    </a:moveTo>
                    <a:cubicBezTo>
                      <a:pt x="1" y="1"/>
                      <a:pt x="1" y="192"/>
                      <a:pt x="97" y="192"/>
                    </a:cubicBezTo>
                    <a:cubicBezTo>
                      <a:pt x="100" y="192"/>
                      <a:pt x="102" y="192"/>
                      <a:pt x="105" y="192"/>
                    </a:cubicBezTo>
                    <a:cubicBezTo>
                      <a:pt x="108" y="192"/>
                      <a:pt x="111" y="192"/>
                      <a:pt x="114" y="192"/>
                    </a:cubicBezTo>
                    <a:cubicBezTo>
                      <a:pt x="210" y="192"/>
                      <a:pt x="210" y="1"/>
                      <a:pt x="114" y="1"/>
                    </a:cubicBezTo>
                    <a:cubicBezTo>
                      <a:pt x="111" y="1"/>
                      <a:pt x="108" y="1"/>
                      <a:pt x="105" y="1"/>
                    </a:cubicBezTo>
                    <a:cubicBezTo>
                      <a:pt x="102" y="1"/>
                      <a:pt x="100" y="1"/>
                      <a:pt x="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"/>
              <p:cNvSpPr/>
              <p:nvPr/>
            </p:nvSpPr>
            <p:spPr>
              <a:xfrm>
                <a:off x="6014125" y="3777075"/>
                <a:ext cx="5100" cy="4800"/>
              </a:xfrm>
              <a:custGeom>
                <a:rect b="b" l="l" r="r" t="t"/>
                <a:pathLst>
                  <a:path extrusionOk="0" h="192" w="204">
                    <a:moveTo>
                      <a:pt x="96" y="1"/>
                    </a:moveTo>
                    <a:cubicBezTo>
                      <a:pt x="48" y="1"/>
                      <a:pt x="1" y="37"/>
                      <a:pt x="1" y="96"/>
                    </a:cubicBezTo>
                    <a:cubicBezTo>
                      <a:pt x="1" y="144"/>
                      <a:pt x="48" y="191"/>
                      <a:pt x="96" y="191"/>
                    </a:cubicBezTo>
                    <a:cubicBezTo>
                      <a:pt x="156" y="191"/>
                      <a:pt x="203" y="144"/>
                      <a:pt x="203" y="96"/>
                    </a:cubicBezTo>
                    <a:cubicBezTo>
                      <a:pt x="203" y="37"/>
                      <a:pt x="15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"/>
              <p:cNvSpPr/>
              <p:nvPr/>
            </p:nvSpPr>
            <p:spPr>
              <a:xfrm>
                <a:off x="5509000" y="3601775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0"/>
                    </a:moveTo>
                    <a:cubicBezTo>
                      <a:pt x="49" y="0"/>
                      <a:pt x="1" y="48"/>
                      <a:pt x="1" y="95"/>
                    </a:cubicBezTo>
                    <a:cubicBezTo>
                      <a:pt x="1" y="129"/>
                      <a:pt x="15" y="142"/>
                      <a:pt x="35" y="142"/>
                    </a:cubicBezTo>
                    <a:cubicBezTo>
                      <a:pt x="98" y="142"/>
                      <a:pt x="217" y="9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"/>
              <p:cNvSpPr/>
              <p:nvPr/>
            </p:nvSpPr>
            <p:spPr>
              <a:xfrm>
                <a:off x="5398275" y="3487750"/>
                <a:ext cx="5125" cy="3600"/>
              </a:xfrm>
              <a:custGeom>
                <a:rect b="b" l="l" r="r" t="t"/>
                <a:pathLst>
                  <a:path extrusionOk="0" h="144" w="205">
                    <a:moveTo>
                      <a:pt x="96" y="1"/>
                    </a:moveTo>
                    <a:cubicBezTo>
                      <a:pt x="48" y="1"/>
                      <a:pt x="1" y="49"/>
                      <a:pt x="1" y="96"/>
                    </a:cubicBezTo>
                    <a:cubicBezTo>
                      <a:pt x="1" y="130"/>
                      <a:pt x="14" y="143"/>
                      <a:pt x="33" y="143"/>
                    </a:cubicBezTo>
                    <a:cubicBezTo>
                      <a:pt x="93" y="143"/>
                      <a:pt x="205" y="10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"/>
              <p:cNvSpPr/>
              <p:nvPr/>
            </p:nvSpPr>
            <p:spPr>
              <a:xfrm>
                <a:off x="5375950" y="2930250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1"/>
                    </a:moveTo>
                    <a:cubicBezTo>
                      <a:pt x="48" y="1"/>
                      <a:pt x="13" y="36"/>
                      <a:pt x="1" y="96"/>
                    </a:cubicBezTo>
                    <a:cubicBezTo>
                      <a:pt x="4" y="130"/>
                      <a:pt x="19" y="143"/>
                      <a:pt x="40" y="143"/>
                    </a:cubicBezTo>
                    <a:cubicBezTo>
                      <a:pt x="105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"/>
              <p:cNvSpPr/>
              <p:nvPr/>
            </p:nvSpPr>
            <p:spPr>
              <a:xfrm>
                <a:off x="5334875" y="2709100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8" y="0"/>
                    </a:moveTo>
                    <a:cubicBezTo>
                      <a:pt x="48" y="0"/>
                      <a:pt x="1" y="36"/>
                      <a:pt x="1" y="96"/>
                    </a:cubicBezTo>
                    <a:cubicBezTo>
                      <a:pt x="1" y="128"/>
                      <a:pt x="14" y="141"/>
                      <a:pt x="33" y="141"/>
                    </a:cubicBezTo>
                    <a:cubicBezTo>
                      <a:pt x="95" y="141"/>
                      <a:pt x="218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"/>
              <p:cNvSpPr/>
              <p:nvPr/>
            </p:nvSpPr>
            <p:spPr>
              <a:xfrm>
                <a:off x="5113425" y="3402875"/>
                <a:ext cx="5450" cy="3600"/>
              </a:xfrm>
              <a:custGeom>
                <a:rect b="b" l="l" r="r" t="t"/>
                <a:pathLst>
                  <a:path extrusionOk="0" h="144" w="218">
                    <a:moveTo>
                      <a:pt x="89" y="1"/>
                    </a:moveTo>
                    <a:cubicBezTo>
                      <a:pt x="39" y="1"/>
                      <a:pt x="0" y="45"/>
                      <a:pt x="0" y="98"/>
                    </a:cubicBezTo>
                    <a:cubicBezTo>
                      <a:pt x="0" y="131"/>
                      <a:pt x="14" y="144"/>
                      <a:pt x="33" y="144"/>
                    </a:cubicBezTo>
                    <a:cubicBezTo>
                      <a:pt x="95" y="144"/>
                      <a:pt x="218" y="3"/>
                      <a:pt x="108" y="3"/>
                    </a:cubicBezTo>
                    <a:cubicBezTo>
                      <a:pt x="101" y="1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"/>
              <p:cNvSpPr/>
              <p:nvPr/>
            </p:nvSpPr>
            <p:spPr>
              <a:xfrm>
                <a:off x="5197075" y="3683625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5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9"/>
                      <a:pt x="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"/>
              <p:cNvSpPr/>
              <p:nvPr/>
            </p:nvSpPr>
            <p:spPr>
              <a:xfrm>
                <a:off x="5516150" y="323802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48" y="1"/>
                      <a:pt x="1" y="36"/>
                      <a:pt x="1" y="96"/>
                    </a:cubicBezTo>
                    <a:cubicBezTo>
                      <a:pt x="1" y="129"/>
                      <a:pt x="13" y="142"/>
                      <a:pt x="31" y="142"/>
                    </a:cubicBezTo>
                    <a:cubicBezTo>
                      <a:pt x="90" y="142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3"/>
              <p:cNvSpPr/>
              <p:nvPr/>
            </p:nvSpPr>
            <p:spPr>
              <a:xfrm>
                <a:off x="5885675" y="2861150"/>
                <a:ext cx="5125" cy="4575"/>
              </a:xfrm>
              <a:custGeom>
                <a:rect b="b" l="l" r="r" t="t"/>
                <a:pathLst>
                  <a:path extrusionOk="0" h="183" w="205">
                    <a:moveTo>
                      <a:pt x="87" y="1"/>
                    </a:moveTo>
                    <a:cubicBezTo>
                      <a:pt x="0" y="1"/>
                      <a:pt x="0" y="183"/>
                      <a:pt x="87" y="183"/>
                    </a:cubicBezTo>
                    <a:cubicBezTo>
                      <a:pt x="92" y="183"/>
                      <a:pt x="97" y="182"/>
                      <a:pt x="102" y="181"/>
                    </a:cubicBezTo>
                    <a:cubicBezTo>
                      <a:pt x="108" y="182"/>
                      <a:pt x="113" y="183"/>
                      <a:pt x="118" y="183"/>
                    </a:cubicBezTo>
                    <a:cubicBezTo>
                      <a:pt x="204" y="183"/>
                      <a:pt x="204" y="1"/>
                      <a:pt x="118" y="1"/>
                    </a:cubicBezTo>
                    <a:cubicBezTo>
                      <a:pt x="113" y="1"/>
                      <a:pt x="108" y="1"/>
                      <a:pt x="102" y="2"/>
                    </a:cubicBezTo>
                    <a:cubicBezTo>
                      <a:pt x="97" y="1"/>
                      <a:pt x="92" y="1"/>
                      <a:pt x="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3"/>
              <p:cNvSpPr/>
              <p:nvPr/>
            </p:nvSpPr>
            <p:spPr>
              <a:xfrm>
                <a:off x="5799525" y="2692725"/>
                <a:ext cx="4775" cy="4775"/>
              </a:xfrm>
              <a:custGeom>
                <a:rect b="b" l="l" r="r" t="t"/>
                <a:pathLst>
                  <a:path extrusionOk="0" h="191" w="191">
                    <a:moveTo>
                      <a:pt x="96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43"/>
                      <a:pt x="36" y="191"/>
                      <a:pt x="96" y="191"/>
                    </a:cubicBezTo>
                    <a:cubicBezTo>
                      <a:pt x="155" y="191"/>
                      <a:pt x="191" y="143"/>
                      <a:pt x="191" y="96"/>
                    </a:cubicBezTo>
                    <a:cubicBezTo>
                      <a:pt x="191" y="48"/>
                      <a:pt x="155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"/>
              <p:cNvSpPr/>
              <p:nvPr/>
            </p:nvSpPr>
            <p:spPr>
              <a:xfrm>
                <a:off x="6081700" y="2627250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6" y="0"/>
                    </a:moveTo>
                    <a:cubicBezTo>
                      <a:pt x="48" y="0"/>
                      <a:pt x="1" y="48"/>
                      <a:pt x="1" y="95"/>
                    </a:cubicBezTo>
                    <a:cubicBezTo>
                      <a:pt x="1" y="129"/>
                      <a:pt x="14" y="142"/>
                      <a:pt x="33" y="142"/>
                    </a:cubicBezTo>
                    <a:cubicBezTo>
                      <a:pt x="92" y="142"/>
                      <a:pt x="205" y="9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3"/>
              <p:cNvSpPr/>
              <p:nvPr/>
            </p:nvSpPr>
            <p:spPr>
              <a:xfrm>
                <a:off x="6400500" y="277457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5" y="1"/>
                    </a:moveTo>
                    <a:cubicBezTo>
                      <a:pt x="48" y="1"/>
                      <a:pt x="0" y="36"/>
                      <a:pt x="0" y="96"/>
                    </a:cubicBezTo>
                    <a:cubicBezTo>
                      <a:pt x="0" y="129"/>
                      <a:pt x="13" y="142"/>
                      <a:pt x="31" y="142"/>
                    </a:cubicBezTo>
                    <a:cubicBezTo>
                      <a:pt x="90" y="142"/>
                      <a:pt x="205" y="1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"/>
              <p:cNvSpPr/>
              <p:nvPr/>
            </p:nvSpPr>
            <p:spPr>
              <a:xfrm>
                <a:off x="6615700" y="3189750"/>
                <a:ext cx="5150" cy="3600"/>
              </a:xfrm>
              <a:custGeom>
                <a:rect b="b" l="l" r="r" t="t"/>
                <a:pathLst>
                  <a:path extrusionOk="0" h="144" w="206">
                    <a:moveTo>
                      <a:pt x="78" y="1"/>
                    </a:moveTo>
                    <a:cubicBezTo>
                      <a:pt x="29" y="1"/>
                      <a:pt x="0" y="45"/>
                      <a:pt x="0" y="98"/>
                    </a:cubicBezTo>
                    <a:cubicBezTo>
                      <a:pt x="0" y="131"/>
                      <a:pt x="13" y="144"/>
                      <a:pt x="31" y="144"/>
                    </a:cubicBezTo>
                    <a:cubicBezTo>
                      <a:pt x="90" y="144"/>
                      <a:pt x="205" y="3"/>
                      <a:pt x="96" y="3"/>
                    </a:cubicBezTo>
                    <a:cubicBezTo>
                      <a:pt x="89" y="2"/>
                      <a:pt x="83" y="1"/>
                      <a:pt x="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3"/>
              <p:cNvSpPr/>
              <p:nvPr/>
            </p:nvSpPr>
            <p:spPr>
              <a:xfrm>
                <a:off x="6618075" y="308502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48" y="1"/>
                      <a:pt x="1" y="48"/>
                      <a:pt x="1" y="96"/>
                    </a:cubicBezTo>
                    <a:cubicBezTo>
                      <a:pt x="1" y="129"/>
                      <a:pt x="13" y="142"/>
                      <a:pt x="31" y="142"/>
                    </a:cubicBezTo>
                    <a:cubicBezTo>
                      <a:pt x="90" y="142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3"/>
              <p:cNvSpPr/>
              <p:nvPr/>
            </p:nvSpPr>
            <p:spPr>
              <a:xfrm>
                <a:off x="5296175" y="3327600"/>
                <a:ext cx="10750" cy="9175"/>
              </a:xfrm>
              <a:custGeom>
                <a:rect b="b" l="l" r="r" t="t"/>
                <a:pathLst>
                  <a:path extrusionOk="0" h="367" w="430">
                    <a:moveTo>
                      <a:pt x="173" y="0"/>
                    </a:moveTo>
                    <a:cubicBezTo>
                      <a:pt x="84" y="0"/>
                      <a:pt x="1" y="80"/>
                      <a:pt x="1" y="180"/>
                    </a:cubicBezTo>
                    <a:cubicBezTo>
                      <a:pt x="1" y="292"/>
                      <a:pt x="93" y="367"/>
                      <a:pt x="186" y="367"/>
                    </a:cubicBezTo>
                    <a:cubicBezTo>
                      <a:pt x="231" y="367"/>
                      <a:pt x="276" y="350"/>
                      <a:pt x="310" y="311"/>
                    </a:cubicBezTo>
                    <a:cubicBezTo>
                      <a:pt x="430" y="204"/>
                      <a:pt x="358" y="1"/>
                      <a:pt x="191" y="1"/>
                    </a:cubicBezTo>
                    <a:cubicBezTo>
                      <a:pt x="185" y="1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"/>
              <p:cNvSpPr/>
              <p:nvPr/>
            </p:nvSpPr>
            <p:spPr>
              <a:xfrm>
                <a:off x="5122950" y="2965350"/>
                <a:ext cx="10750" cy="9200"/>
              </a:xfrm>
              <a:custGeom>
                <a:rect b="b" l="l" r="r" t="t"/>
                <a:pathLst>
                  <a:path extrusionOk="0" h="368" w="430">
                    <a:moveTo>
                      <a:pt x="171" y="0"/>
                    </a:moveTo>
                    <a:cubicBezTo>
                      <a:pt x="73" y="0"/>
                      <a:pt x="0" y="80"/>
                      <a:pt x="0" y="180"/>
                    </a:cubicBezTo>
                    <a:cubicBezTo>
                      <a:pt x="0" y="293"/>
                      <a:pt x="87" y="367"/>
                      <a:pt x="180" y="367"/>
                    </a:cubicBezTo>
                    <a:cubicBezTo>
                      <a:pt x="225" y="367"/>
                      <a:pt x="271" y="350"/>
                      <a:pt x="310" y="311"/>
                    </a:cubicBezTo>
                    <a:cubicBezTo>
                      <a:pt x="429" y="204"/>
                      <a:pt x="358" y="2"/>
                      <a:pt x="191" y="2"/>
                    </a:cubicBezTo>
                    <a:cubicBezTo>
                      <a:pt x="184" y="1"/>
                      <a:pt x="177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"/>
              <p:cNvSpPr/>
              <p:nvPr/>
            </p:nvSpPr>
            <p:spPr>
              <a:xfrm>
                <a:off x="5392925" y="2828450"/>
                <a:ext cx="10750" cy="9475"/>
              </a:xfrm>
              <a:custGeom>
                <a:rect b="b" l="l" r="r" t="t"/>
                <a:pathLst>
                  <a:path extrusionOk="0" h="379" w="430">
                    <a:moveTo>
                      <a:pt x="191" y="1"/>
                    </a:moveTo>
                    <a:cubicBezTo>
                      <a:pt x="84" y="1"/>
                      <a:pt x="0" y="84"/>
                      <a:pt x="0" y="191"/>
                    </a:cubicBezTo>
                    <a:cubicBezTo>
                      <a:pt x="0" y="304"/>
                      <a:pt x="87" y="378"/>
                      <a:pt x="180" y="378"/>
                    </a:cubicBezTo>
                    <a:cubicBezTo>
                      <a:pt x="225" y="378"/>
                      <a:pt x="271" y="361"/>
                      <a:pt x="310" y="322"/>
                    </a:cubicBezTo>
                    <a:cubicBezTo>
                      <a:pt x="429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"/>
              <p:cNvSpPr/>
              <p:nvPr/>
            </p:nvSpPr>
            <p:spPr>
              <a:xfrm>
                <a:off x="5543250" y="2625150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191" y="1"/>
                    </a:moveTo>
                    <a:cubicBezTo>
                      <a:pt x="83" y="1"/>
                      <a:pt x="0" y="84"/>
                      <a:pt x="0" y="179"/>
                    </a:cubicBezTo>
                    <a:cubicBezTo>
                      <a:pt x="0" y="295"/>
                      <a:pt x="91" y="370"/>
                      <a:pt x="187" y="370"/>
                    </a:cubicBezTo>
                    <a:cubicBezTo>
                      <a:pt x="230" y="370"/>
                      <a:pt x="273" y="355"/>
                      <a:pt x="310" y="322"/>
                    </a:cubicBezTo>
                    <a:cubicBezTo>
                      <a:pt x="429" y="203"/>
                      <a:pt x="357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"/>
              <p:cNvSpPr/>
              <p:nvPr/>
            </p:nvSpPr>
            <p:spPr>
              <a:xfrm>
                <a:off x="5883450" y="3001700"/>
                <a:ext cx="10750" cy="9325"/>
              </a:xfrm>
              <a:custGeom>
                <a:rect b="b" l="l" r="r" t="t"/>
                <a:pathLst>
                  <a:path extrusionOk="0" h="373" w="430">
                    <a:moveTo>
                      <a:pt x="191" y="0"/>
                    </a:moveTo>
                    <a:cubicBezTo>
                      <a:pt x="84" y="0"/>
                      <a:pt x="1" y="83"/>
                      <a:pt x="1" y="191"/>
                    </a:cubicBezTo>
                    <a:cubicBezTo>
                      <a:pt x="1" y="303"/>
                      <a:pt x="88" y="372"/>
                      <a:pt x="181" y="372"/>
                    </a:cubicBezTo>
                    <a:cubicBezTo>
                      <a:pt x="226" y="372"/>
                      <a:pt x="272" y="356"/>
                      <a:pt x="311" y="322"/>
                    </a:cubicBezTo>
                    <a:cubicBezTo>
                      <a:pt x="430" y="214"/>
                      <a:pt x="346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"/>
              <p:cNvSpPr/>
              <p:nvPr/>
            </p:nvSpPr>
            <p:spPr>
              <a:xfrm>
                <a:off x="5548000" y="3072225"/>
                <a:ext cx="10750" cy="9175"/>
              </a:xfrm>
              <a:custGeom>
                <a:rect b="b" l="l" r="r" t="t"/>
                <a:pathLst>
                  <a:path extrusionOk="0" h="367" w="430">
                    <a:moveTo>
                      <a:pt x="191" y="1"/>
                    </a:moveTo>
                    <a:cubicBezTo>
                      <a:pt x="84" y="1"/>
                      <a:pt x="1" y="72"/>
                      <a:pt x="1" y="179"/>
                    </a:cubicBezTo>
                    <a:cubicBezTo>
                      <a:pt x="1" y="292"/>
                      <a:pt x="87" y="366"/>
                      <a:pt x="180" y="366"/>
                    </a:cubicBezTo>
                    <a:cubicBezTo>
                      <a:pt x="225" y="366"/>
                      <a:pt x="271" y="349"/>
                      <a:pt x="310" y="310"/>
                    </a:cubicBezTo>
                    <a:cubicBezTo>
                      <a:pt x="429" y="203"/>
                      <a:pt x="358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"/>
              <p:cNvSpPr/>
              <p:nvPr/>
            </p:nvSpPr>
            <p:spPr>
              <a:xfrm>
                <a:off x="5866800" y="4058375"/>
                <a:ext cx="10725" cy="9150"/>
              </a:xfrm>
              <a:custGeom>
                <a:rect b="b" l="l" r="r" t="t"/>
                <a:pathLst>
                  <a:path extrusionOk="0" h="366" w="429">
                    <a:moveTo>
                      <a:pt x="191" y="0"/>
                    </a:moveTo>
                    <a:cubicBezTo>
                      <a:pt x="95" y="0"/>
                      <a:pt x="0" y="84"/>
                      <a:pt x="0" y="179"/>
                    </a:cubicBezTo>
                    <a:cubicBezTo>
                      <a:pt x="0" y="291"/>
                      <a:pt x="92" y="366"/>
                      <a:pt x="185" y="366"/>
                    </a:cubicBezTo>
                    <a:cubicBezTo>
                      <a:pt x="230" y="366"/>
                      <a:pt x="275" y="348"/>
                      <a:pt x="310" y="310"/>
                    </a:cubicBezTo>
                    <a:cubicBezTo>
                      <a:pt x="429" y="203"/>
                      <a:pt x="357" y="0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"/>
              <p:cNvSpPr/>
              <p:nvPr/>
            </p:nvSpPr>
            <p:spPr>
              <a:xfrm>
                <a:off x="6119200" y="4286375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0"/>
                    </a:moveTo>
                    <a:cubicBezTo>
                      <a:pt x="84" y="0"/>
                      <a:pt x="1" y="84"/>
                      <a:pt x="1" y="191"/>
                    </a:cubicBezTo>
                    <a:cubicBezTo>
                      <a:pt x="1" y="297"/>
                      <a:pt x="91" y="370"/>
                      <a:pt x="186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58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"/>
              <p:cNvSpPr/>
              <p:nvPr/>
            </p:nvSpPr>
            <p:spPr>
              <a:xfrm>
                <a:off x="6402875" y="4209275"/>
                <a:ext cx="10725" cy="9400"/>
              </a:xfrm>
              <a:custGeom>
                <a:rect b="b" l="l" r="r" t="t"/>
                <a:pathLst>
                  <a:path extrusionOk="0" h="376" w="429">
                    <a:moveTo>
                      <a:pt x="191" y="1"/>
                    </a:moveTo>
                    <a:cubicBezTo>
                      <a:pt x="96" y="1"/>
                      <a:pt x="0" y="84"/>
                      <a:pt x="0" y="191"/>
                    </a:cubicBezTo>
                    <a:cubicBezTo>
                      <a:pt x="0" y="297"/>
                      <a:pt x="96" y="376"/>
                      <a:pt x="190" y="376"/>
                    </a:cubicBezTo>
                    <a:cubicBezTo>
                      <a:pt x="233" y="376"/>
                      <a:pt x="276" y="359"/>
                      <a:pt x="310" y="322"/>
                    </a:cubicBezTo>
                    <a:cubicBezTo>
                      <a:pt x="429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"/>
              <p:cNvSpPr/>
              <p:nvPr/>
            </p:nvSpPr>
            <p:spPr>
              <a:xfrm>
                <a:off x="6147175" y="378600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91" y="371"/>
                      <a:pt x="186" y="371"/>
                    </a:cubicBezTo>
                    <a:cubicBezTo>
                      <a:pt x="229" y="371"/>
                      <a:pt x="273" y="356"/>
                      <a:pt x="310" y="322"/>
                    </a:cubicBezTo>
                    <a:cubicBezTo>
                      <a:pt x="430" y="203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"/>
              <p:cNvSpPr/>
              <p:nvPr/>
            </p:nvSpPr>
            <p:spPr>
              <a:xfrm>
                <a:off x="6454675" y="4033325"/>
                <a:ext cx="10725" cy="9200"/>
              </a:xfrm>
              <a:custGeom>
                <a:rect b="b" l="l" r="r" t="t"/>
                <a:pathLst>
                  <a:path extrusionOk="0" h="368" w="429">
                    <a:moveTo>
                      <a:pt x="172" y="1"/>
                    </a:moveTo>
                    <a:cubicBezTo>
                      <a:pt x="83" y="1"/>
                      <a:pt x="0" y="80"/>
                      <a:pt x="0" y="181"/>
                    </a:cubicBezTo>
                    <a:cubicBezTo>
                      <a:pt x="0" y="293"/>
                      <a:pt x="92" y="368"/>
                      <a:pt x="185" y="368"/>
                    </a:cubicBezTo>
                    <a:cubicBezTo>
                      <a:pt x="230" y="368"/>
                      <a:pt x="275" y="350"/>
                      <a:pt x="310" y="312"/>
                    </a:cubicBezTo>
                    <a:cubicBezTo>
                      <a:pt x="429" y="204"/>
                      <a:pt x="357" y="2"/>
                      <a:pt x="191" y="2"/>
                    </a:cubicBezTo>
                    <a:cubicBezTo>
                      <a:pt x="184" y="1"/>
                      <a:pt x="178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"/>
              <p:cNvSpPr/>
              <p:nvPr/>
            </p:nvSpPr>
            <p:spPr>
              <a:xfrm>
                <a:off x="6540675" y="3653550"/>
                <a:ext cx="9550" cy="9250"/>
              </a:xfrm>
              <a:custGeom>
                <a:rect b="b" l="l" r="r" t="t"/>
                <a:pathLst>
                  <a:path extrusionOk="0" h="370" w="382">
                    <a:moveTo>
                      <a:pt x="191" y="1"/>
                    </a:moveTo>
                    <a:cubicBezTo>
                      <a:pt x="84" y="1"/>
                      <a:pt x="1" y="84"/>
                      <a:pt x="1" y="179"/>
                    </a:cubicBezTo>
                    <a:cubicBezTo>
                      <a:pt x="1" y="286"/>
                      <a:pt x="84" y="370"/>
                      <a:pt x="191" y="370"/>
                    </a:cubicBezTo>
                    <a:cubicBezTo>
                      <a:pt x="299" y="370"/>
                      <a:pt x="382" y="286"/>
                      <a:pt x="382" y="179"/>
                    </a:cubicBezTo>
                    <a:cubicBezTo>
                      <a:pt x="382" y="84"/>
                      <a:pt x="299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>
                <a:off x="6156700" y="311360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91" y="371"/>
                      <a:pt x="186" y="371"/>
                    </a:cubicBezTo>
                    <a:cubicBezTo>
                      <a:pt x="229" y="371"/>
                      <a:pt x="273" y="356"/>
                      <a:pt x="310" y="322"/>
                    </a:cubicBezTo>
                    <a:cubicBezTo>
                      <a:pt x="430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>
                <a:off x="6307325" y="2883825"/>
                <a:ext cx="10750" cy="9250"/>
              </a:xfrm>
              <a:custGeom>
                <a:rect b="b" l="l" r="r" t="t"/>
                <a:pathLst>
                  <a:path extrusionOk="0" h="370" w="430">
                    <a:moveTo>
                      <a:pt x="191" y="0"/>
                    </a:moveTo>
                    <a:cubicBezTo>
                      <a:pt x="84" y="0"/>
                      <a:pt x="0" y="84"/>
                      <a:pt x="0" y="191"/>
                    </a:cubicBezTo>
                    <a:cubicBezTo>
                      <a:pt x="0" y="297"/>
                      <a:pt x="91" y="370"/>
                      <a:pt x="186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46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>
                <a:off x="6184975" y="2748375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96" y="1"/>
                      <a:pt x="1" y="84"/>
                      <a:pt x="1" y="191"/>
                    </a:cubicBezTo>
                    <a:cubicBezTo>
                      <a:pt x="1" y="298"/>
                      <a:pt x="97" y="371"/>
                      <a:pt x="192" y="371"/>
                    </a:cubicBezTo>
                    <a:cubicBezTo>
                      <a:pt x="235" y="371"/>
                      <a:pt x="277" y="356"/>
                      <a:pt x="311" y="322"/>
                    </a:cubicBezTo>
                    <a:cubicBezTo>
                      <a:pt x="430" y="203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>
                <a:off x="6638925" y="3434475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191" y="1"/>
                    </a:moveTo>
                    <a:cubicBezTo>
                      <a:pt x="83" y="1"/>
                      <a:pt x="0" y="84"/>
                      <a:pt x="0" y="179"/>
                    </a:cubicBezTo>
                    <a:cubicBezTo>
                      <a:pt x="0" y="295"/>
                      <a:pt x="91" y="370"/>
                      <a:pt x="187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57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>
                <a:off x="6726425" y="4021125"/>
                <a:ext cx="10750" cy="9200"/>
              </a:xfrm>
              <a:custGeom>
                <a:rect b="b" l="l" r="r" t="t"/>
                <a:pathLst>
                  <a:path extrusionOk="0" h="368" w="430">
                    <a:moveTo>
                      <a:pt x="173" y="1"/>
                    </a:moveTo>
                    <a:cubicBezTo>
                      <a:pt x="84" y="1"/>
                      <a:pt x="0" y="80"/>
                      <a:pt x="0" y="180"/>
                    </a:cubicBezTo>
                    <a:cubicBezTo>
                      <a:pt x="0" y="293"/>
                      <a:pt x="87" y="367"/>
                      <a:pt x="180" y="367"/>
                    </a:cubicBezTo>
                    <a:cubicBezTo>
                      <a:pt x="225" y="367"/>
                      <a:pt x="271" y="350"/>
                      <a:pt x="310" y="311"/>
                    </a:cubicBezTo>
                    <a:cubicBezTo>
                      <a:pt x="429" y="204"/>
                      <a:pt x="358" y="2"/>
                      <a:pt x="191" y="2"/>
                    </a:cubicBezTo>
                    <a:cubicBezTo>
                      <a:pt x="185" y="1"/>
                      <a:pt x="17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>
                <a:off x="5749825" y="2629625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202" y="0"/>
                    </a:moveTo>
                    <a:cubicBezTo>
                      <a:pt x="95" y="0"/>
                      <a:pt x="12" y="84"/>
                      <a:pt x="0" y="191"/>
                    </a:cubicBezTo>
                    <a:cubicBezTo>
                      <a:pt x="0" y="297"/>
                      <a:pt x="96" y="370"/>
                      <a:pt x="195" y="370"/>
                    </a:cubicBezTo>
                    <a:cubicBezTo>
                      <a:pt x="239" y="370"/>
                      <a:pt x="284" y="355"/>
                      <a:pt x="322" y="322"/>
                    </a:cubicBezTo>
                    <a:cubicBezTo>
                      <a:pt x="429" y="203"/>
                      <a:pt x="357" y="12"/>
                      <a:pt x="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>
                <a:off x="5258075" y="4032775"/>
                <a:ext cx="23250" cy="23225"/>
              </a:xfrm>
              <a:custGeom>
                <a:rect b="b" l="l" r="r" t="t"/>
                <a:pathLst>
                  <a:path extrusionOk="0" h="929" w="930">
                    <a:moveTo>
                      <a:pt x="358" y="0"/>
                    </a:moveTo>
                    <a:lnTo>
                      <a:pt x="358" y="357"/>
                    </a:lnTo>
                    <a:lnTo>
                      <a:pt x="1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72" y="643"/>
                    </a:lnTo>
                    <a:lnTo>
                      <a:pt x="930" y="750"/>
                    </a:lnTo>
                    <a:lnTo>
                      <a:pt x="715" y="465"/>
                    </a:lnTo>
                    <a:lnTo>
                      <a:pt x="930" y="179"/>
                    </a:lnTo>
                    <a:lnTo>
                      <a:pt x="572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>
                <a:off x="5442025" y="4260175"/>
                <a:ext cx="23550" cy="23250"/>
              </a:xfrm>
              <a:custGeom>
                <a:rect b="b" l="l" r="r" t="t"/>
                <a:pathLst>
                  <a:path extrusionOk="0" h="930" w="942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84" y="644"/>
                    </a:lnTo>
                    <a:lnTo>
                      <a:pt x="942" y="751"/>
                    </a:lnTo>
                    <a:lnTo>
                      <a:pt x="715" y="465"/>
                    </a:lnTo>
                    <a:lnTo>
                      <a:pt x="942" y="179"/>
                    </a:lnTo>
                    <a:lnTo>
                      <a:pt x="942" y="179"/>
                    </a:lnTo>
                    <a:lnTo>
                      <a:pt x="584" y="286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>
                <a:off x="5063725" y="4076475"/>
                <a:ext cx="5450" cy="3600"/>
              </a:xfrm>
              <a:custGeom>
                <a:rect b="b" l="l" r="r" t="t"/>
                <a:pathLst>
                  <a:path extrusionOk="0" h="144" w="218">
                    <a:moveTo>
                      <a:pt x="89" y="1"/>
                    </a:moveTo>
                    <a:cubicBezTo>
                      <a:pt x="41" y="1"/>
                      <a:pt x="11" y="44"/>
                      <a:pt x="0" y="98"/>
                    </a:cubicBezTo>
                    <a:cubicBezTo>
                      <a:pt x="0" y="131"/>
                      <a:pt x="13" y="143"/>
                      <a:pt x="32" y="143"/>
                    </a:cubicBezTo>
                    <a:cubicBezTo>
                      <a:pt x="95" y="143"/>
                      <a:pt x="217" y="2"/>
                      <a:pt x="107" y="2"/>
                    </a:cubicBezTo>
                    <a:cubicBezTo>
                      <a:pt x="101" y="1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>
                <a:off x="5355125" y="414647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0"/>
                    </a:moveTo>
                    <a:cubicBezTo>
                      <a:pt x="48" y="0"/>
                      <a:pt x="0" y="36"/>
                      <a:pt x="0" y="96"/>
                    </a:cubicBezTo>
                    <a:cubicBezTo>
                      <a:pt x="0" y="129"/>
                      <a:pt x="13" y="141"/>
                      <a:pt x="31" y="141"/>
                    </a:cubicBezTo>
                    <a:cubicBezTo>
                      <a:pt x="90" y="141"/>
                      <a:pt x="206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>
                <a:off x="5499175" y="3961025"/>
                <a:ext cx="5425" cy="3600"/>
              </a:xfrm>
              <a:custGeom>
                <a:rect b="b" l="l" r="r" t="t"/>
                <a:pathLst>
                  <a:path extrusionOk="0" h="144" w="217">
                    <a:moveTo>
                      <a:pt x="108" y="1"/>
                    </a:moveTo>
                    <a:cubicBezTo>
                      <a:pt x="49" y="1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>
                <a:off x="5199450" y="3933900"/>
                <a:ext cx="5325" cy="3450"/>
              </a:xfrm>
              <a:custGeom>
                <a:rect b="b" l="l" r="r" t="t"/>
                <a:pathLst>
                  <a:path extrusionOk="0" h="138" w="213">
                    <a:moveTo>
                      <a:pt x="81" y="1"/>
                    </a:moveTo>
                    <a:cubicBezTo>
                      <a:pt x="38" y="1"/>
                      <a:pt x="0" y="43"/>
                      <a:pt x="0" y="86"/>
                    </a:cubicBezTo>
                    <a:cubicBezTo>
                      <a:pt x="0" y="124"/>
                      <a:pt x="15" y="138"/>
                      <a:pt x="36" y="138"/>
                    </a:cubicBezTo>
                    <a:cubicBezTo>
                      <a:pt x="99" y="138"/>
                      <a:pt x="212" y="2"/>
                      <a:pt x="96" y="2"/>
                    </a:cubicBezTo>
                    <a:cubicBezTo>
                      <a:pt x="91" y="1"/>
                      <a:pt x="86" y="1"/>
                      <a:pt x="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>
                <a:off x="5352750" y="3997050"/>
                <a:ext cx="10725" cy="9175"/>
              </a:xfrm>
              <a:custGeom>
                <a:rect b="b" l="l" r="r" t="t"/>
                <a:pathLst>
                  <a:path extrusionOk="0" h="367" w="429">
                    <a:moveTo>
                      <a:pt x="191" y="0"/>
                    </a:moveTo>
                    <a:cubicBezTo>
                      <a:pt x="95" y="0"/>
                      <a:pt x="0" y="72"/>
                      <a:pt x="0" y="179"/>
                    </a:cubicBezTo>
                    <a:cubicBezTo>
                      <a:pt x="0" y="292"/>
                      <a:pt x="87" y="366"/>
                      <a:pt x="180" y="366"/>
                    </a:cubicBezTo>
                    <a:cubicBezTo>
                      <a:pt x="225" y="366"/>
                      <a:pt x="271" y="349"/>
                      <a:pt x="310" y="310"/>
                    </a:cubicBezTo>
                    <a:cubicBezTo>
                      <a:pt x="429" y="203"/>
                      <a:pt x="357" y="0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5" name="Google Shape;615;p3"/>
            <p:cNvGrpSpPr/>
            <p:nvPr/>
          </p:nvGrpSpPr>
          <p:grpSpPr>
            <a:xfrm>
              <a:off x="-855725" y="-1593148"/>
              <a:ext cx="11237873" cy="8017870"/>
              <a:chOff x="-855725" y="-1593148"/>
              <a:chExt cx="11237873" cy="8017870"/>
            </a:xfrm>
          </p:grpSpPr>
          <p:grpSp>
            <p:nvGrpSpPr>
              <p:cNvPr id="616" name="Google Shape;616;p3"/>
              <p:cNvGrpSpPr/>
              <p:nvPr/>
            </p:nvGrpSpPr>
            <p:grpSpPr>
              <a:xfrm>
                <a:off x="-110112" y="22351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617" name="Google Shape;617;p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" name="Google Shape;618;p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" name="Google Shape;619;p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" name="Google Shape;620;p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" name="Google Shape;621;p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" name="Google Shape;622;p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" name="Google Shape;623;p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" name="Google Shape;624;p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" name="Google Shape;625;p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" name="Google Shape;626;p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" name="Google Shape;627;p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" name="Google Shape;628;p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" name="Google Shape;629;p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0" name="Google Shape;630;p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1" name="Google Shape;631;p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2" name="Google Shape;632;p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" name="Google Shape;633;p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" name="Google Shape;634;p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" name="Google Shape;635;p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" name="Google Shape;636;p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" name="Google Shape;638;p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" name="Google Shape;639;p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" name="Google Shape;640;p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1" name="Google Shape;641;p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2" name="Google Shape;642;p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" name="Google Shape;643;p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" name="Google Shape;644;p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" name="Google Shape;645;p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" name="Google Shape;647;p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" name="Google Shape;648;p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9" name="Google Shape;649;p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0" name="Google Shape;650;p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1" name="Google Shape;651;p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" name="Google Shape;652;p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" name="Google Shape;653;p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" name="Google Shape;654;p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" name="Google Shape;655;p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" name="Google Shape;656;p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" name="Google Shape;657;p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" name="Google Shape;658;p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9" name="Google Shape;659;p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0" name="Google Shape;660;p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1" name="Google Shape;661;p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2" name="Google Shape;662;p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3" name="Google Shape;663;p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" name="Google Shape;664;p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" name="Google Shape;665;p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6" name="Google Shape;666;p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" name="Google Shape;667;p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" name="Google Shape;668;p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" name="Google Shape;669;p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0" name="Google Shape;670;p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1" name="Google Shape;671;p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2" name="Google Shape;672;p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3" name="Google Shape;673;p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4" name="Google Shape;674;p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" name="Google Shape;675;p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" name="Google Shape;676;p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" name="Google Shape;677;p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" name="Google Shape;678;p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" name="Google Shape;679;p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" name="Google Shape;680;p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1" name="Google Shape;681;p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2" name="Google Shape;682;p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" name="Google Shape;683;p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" name="Google Shape;684;p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" name="Google Shape;694;p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5" name="Google Shape;695;p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6" name="Google Shape;696;p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" name="Google Shape;697;p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" name="Google Shape;699;p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" name="Google Shape;702;p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" name="Google Shape;703;p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" name="Google Shape;705;p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" name="Google Shape;706;p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" name="Google Shape;714;p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" name="Google Shape;715;p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" name="Google Shape;716;p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" name="Google Shape;717;p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" name="Google Shape;718;p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" name="Google Shape;719;p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" name="Google Shape;720;p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" name="Google Shape;721;p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" name="Google Shape;722;p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" name="Google Shape;723;p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" name="Google Shape;724;p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" name="Google Shape;729;p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" name="Google Shape;730;p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" name="Google Shape;731;p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" name="Google Shape;732;p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" name="Google Shape;733;p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" name="Google Shape;734;p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" name="Google Shape;735;p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" name="Google Shape;736;p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" name="Google Shape;737;p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" name="Google Shape;738;p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" name="Google Shape;739;p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0" name="Google Shape;740;p3"/>
              <p:cNvGrpSpPr/>
              <p:nvPr/>
            </p:nvGrpSpPr>
            <p:grpSpPr>
              <a:xfrm>
                <a:off x="6174075" y="-687262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741" name="Google Shape;741;p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2" name="Google Shape;742;p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3" name="Google Shape;743;p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" name="Google Shape;744;p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" name="Google Shape;745;p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" name="Google Shape;746;p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" name="Google Shape;747;p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" name="Google Shape;748;p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" name="Google Shape;749;p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" name="Google Shape;750;p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" name="Google Shape;751;p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" name="Google Shape;752;p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" name="Google Shape;753;p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" name="Google Shape;754;p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" name="Google Shape;755;p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" name="Google Shape;758;p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" name="Google Shape;759;p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" name="Google Shape;760;p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" name="Google Shape;761;p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" name="Google Shape;762;p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" name="Google Shape;763;p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" name="Google Shape;764;p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" name="Google Shape;765;p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" name="Google Shape;766;p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" name="Google Shape;767;p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" name="Google Shape;768;p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" name="Google Shape;769;p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" name="Google Shape;770;p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" name="Google Shape;771;p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" name="Google Shape;772;p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" name="Google Shape;773;p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" name="Google Shape;774;p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" name="Google Shape;775;p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" name="Google Shape;776;p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" name="Google Shape;777;p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" name="Google Shape;778;p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" name="Google Shape;779;p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" name="Google Shape;780;p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" name="Google Shape;781;p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" name="Google Shape;782;p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" name="Google Shape;783;p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" name="Google Shape;784;p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" name="Google Shape;785;p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" name="Google Shape;786;p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" name="Google Shape;787;p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" name="Google Shape;788;p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" name="Google Shape;789;p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" name="Google Shape;790;p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" name="Google Shape;791;p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" name="Google Shape;792;p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" name="Google Shape;793;p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" name="Google Shape;794;p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" name="Google Shape;795;p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" name="Google Shape;796;p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" name="Google Shape;797;p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" name="Google Shape;798;p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" name="Google Shape;799;p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" name="Google Shape;800;p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" name="Google Shape;802;p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" name="Google Shape;803;p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" name="Google Shape;804;p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" name="Google Shape;805;p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" name="Google Shape;806;p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" name="Google Shape;807;p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" name="Google Shape;808;p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" name="Google Shape;809;p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" name="Google Shape;810;p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" name="Google Shape;811;p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" name="Google Shape;812;p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" name="Google Shape;813;p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" name="Google Shape;814;p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" name="Google Shape;815;p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" name="Google Shape;816;p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" name="Google Shape;817;p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" name="Google Shape;818;p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" name="Google Shape;819;p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" name="Google Shape;820;p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" name="Google Shape;821;p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" name="Google Shape;822;p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" name="Google Shape;823;p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" name="Google Shape;824;p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" name="Google Shape;825;p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" name="Google Shape;826;p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" name="Google Shape;827;p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" name="Google Shape;828;p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" name="Google Shape;829;p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" name="Google Shape;830;p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" name="Google Shape;831;p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" name="Google Shape;832;p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" name="Google Shape;833;p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" name="Google Shape;834;p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" name="Google Shape;835;p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" name="Google Shape;836;p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" name="Google Shape;837;p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" name="Google Shape;838;p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" name="Google Shape;839;p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" name="Google Shape;840;p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" name="Google Shape;841;p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" name="Google Shape;842;p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" name="Google Shape;843;p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" name="Google Shape;844;p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" name="Google Shape;845;p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" name="Google Shape;846;p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" name="Google Shape;847;p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" name="Google Shape;848;p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" name="Google Shape;849;p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" name="Google Shape;850;p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" name="Google Shape;851;p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" name="Google Shape;852;p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" name="Google Shape;853;p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" name="Google Shape;854;p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" name="Google Shape;855;p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" name="Google Shape;856;p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" name="Google Shape;857;p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" name="Google Shape;858;p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" name="Google Shape;859;p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" name="Google Shape;860;p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" name="Google Shape;861;p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" name="Google Shape;862;p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" name="Google Shape;863;p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" name="Google Shape;864;p3"/>
              <p:cNvGrpSpPr/>
              <p:nvPr/>
            </p:nvGrpSpPr>
            <p:grpSpPr>
              <a:xfrm>
                <a:off x="-855725" y="-1593148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865" name="Google Shape;865;p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" name="Google Shape;866;p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" name="Google Shape;867;p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" name="Google Shape;868;p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" name="Google Shape;869;p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" name="Google Shape;870;p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" name="Google Shape;871;p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" name="Google Shape;872;p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" name="Google Shape;873;p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" name="Google Shape;874;p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" name="Google Shape;875;p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" name="Google Shape;876;p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" name="Google Shape;877;p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" name="Google Shape;878;p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" name="Google Shape;879;p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" name="Google Shape;880;p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" name="Google Shape;881;p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" name="Google Shape;882;p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" name="Google Shape;883;p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" name="Google Shape;884;p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" name="Google Shape;885;p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" name="Google Shape;886;p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" name="Google Shape;887;p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" name="Google Shape;888;p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" name="Google Shape;889;p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" name="Google Shape;890;p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" name="Google Shape;891;p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" name="Google Shape;892;p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" name="Google Shape;893;p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" name="Google Shape;894;p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" name="Google Shape;895;p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" name="Google Shape;896;p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" name="Google Shape;897;p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" name="Google Shape;898;p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" name="Google Shape;899;p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" name="Google Shape;900;p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" name="Google Shape;901;p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" name="Google Shape;902;p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" name="Google Shape;903;p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" name="Google Shape;904;p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" name="Google Shape;905;p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" name="Google Shape;906;p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" name="Google Shape;907;p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" name="Google Shape;908;p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" name="Google Shape;909;p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" name="Google Shape;910;p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" name="Google Shape;911;p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" name="Google Shape;912;p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" name="Google Shape;913;p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" name="Google Shape;914;p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" name="Google Shape;915;p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" name="Google Shape;916;p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" name="Google Shape;917;p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" name="Google Shape;918;p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" name="Google Shape;919;p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" name="Google Shape;920;p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" name="Google Shape;921;p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" name="Google Shape;922;p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" name="Google Shape;923;p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" name="Google Shape;924;p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" name="Google Shape;925;p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" name="Google Shape;926;p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" name="Google Shape;927;p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" name="Google Shape;928;p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" name="Google Shape;929;p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" name="Google Shape;930;p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" name="Google Shape;931;p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" name="Google Shape;932;p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" name="Google Shape;933;p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" name="Google Shape;934;p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" name="Google Shape;935;p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" name="Google Shape;936;p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7" name="Google Shape;937;p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" name="Google Shape;938;p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" name="Google Shape;939;p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" name="Google Shape;940;p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" name="Google Shape;941;p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" name="Google Shape;942;p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" name="Google Shape;943;p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" name="Google Shape;944;p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" name="Google Shape;945;p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" name="Google Shape;946;p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" name="Google Shape;947;p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" name="Google Shape;948;p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" name="Google Shape;949;p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" name="Google Shape;950;p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" name="Google Shape;951;p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" name="Google Shape;952;p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" name="Google Shape;953;p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4" name="Google Shape;954;p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5" name="Google Shape;955;p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6" name="Google Shape;956;p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7" name="Google Shape;957;p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8" name="Google Shape;958;p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9" name="Google Shape;959;p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0" name="Google Shape;960;p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" name="Google Shape;961;p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" name="Google Shape;962;p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" name="Google Shape;963;p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" name="Google Shape;964;p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" name="Google Shape;965;p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" name="Google Shape;966;p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" name="Google Shape;967;p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" name="Google Shape;968;p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" name="Google Shape;969;p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" name="Google Shape;970;p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" name="Google Shape;971;p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" name="Google Shape;972;p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" name="Google Shape;973;p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" name="Google Shape;974;p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" name="Google Shape;975;p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" name="Google Shape;976;p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" name="Google Shape;977;p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" name="Google Shape;978;p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" name="Google Shape;979;p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" name="Google Shape;980;p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1" name="Google Shape;981;p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2" name="Google Shape;982;p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3" name="Google Shape;983;p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4" name="Google Shape;984;p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5" name="Google Shape;985;p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" name="Google Shape;986;p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" name="Google Shape;987;p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8" name="Google Shape;988;p3"/>
              <p:cNvGrpSpPr/>
              <p:nvPr/>
            </p:nvGrpSpPr>
            <p:grpSpPr>
              <a:xfrm>
                <a:off x="5688525" y="2376377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989" name="Google Shape;989;p3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" name="Google Shape;990;p3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" name="Google Shape;991;p3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" name="Google Shape;992;p3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3" name="Google Shape;993;p3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4" name="Google Shape;994;p3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5" name="Google Shape;995;p3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" name="Google Shape;996;p3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" name="Google Shape;997;p3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" name="Google Shape;998;p3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" name="Google Shape;999;p3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0" name="Google Shape;1000;p3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1" name="Google Shape;1001;p3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" name="Google Shape;1002;p3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" name="Google Shape;1003;p3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" name="Google Shape;1004;p3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" name="Google Shape;1005;p3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" name="Google Shape;1006;p3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" name="Google Shape;1007;p3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" name="Google Shape;1008;p3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" name="Google Shape;1009;p3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" name="Google Shape;1010;p3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" name="Google Shape;1011;p3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" name="Google Shape;1012;p3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" name="Google Shape;1013;p3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" name="Google Shape;1014;p3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" name="Google Shape;1015;p3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" name="Google Shape;1016;p3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" name="Google Shape;1017;p3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8" name="Google Shape;1018;p3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" name="Google Shape;1019;p3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" name="Google Shape;1020;p3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3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3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3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3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" name="Google Shape;1025;p3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" name="Google Shape;1026;p3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3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3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3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3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3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3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3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3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3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3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3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3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3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3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3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3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3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3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3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3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3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3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3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3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3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3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3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3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3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3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3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3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3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3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3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3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3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3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3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3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3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3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3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3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" name="Google Shape;1071;p3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" name="Google Shape;1072;p3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" name="Google Shape;1073;p3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" name="Google Shape;1074;p3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" name="Google Shape;1075;p3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" name="Google Shape;1076;p3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" name="Google Shape;1077;p3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" name="Google Shape;1078;p3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9" name="Google Shape;1079;p3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0" name="Google Shape;1080;p3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3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3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3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3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3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3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3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3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" name="Google Shape;1089;p3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3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1" name="Google Shape;1091;p3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2" name="Google Shape;1092;p3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3" name="Google Shape;1093;p3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" name="Google Shape;1094;p3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" name="Google Shape;1095;p3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" name="Google Shape;1096;p3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" name="Google Shape;1097;p3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" name="Google Shape;1098;p3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" name="Google Shape;1099;p3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" name="Google Shape;1100;p3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" name="Google Shape;1101;p3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" name="Google Shape;1102;p3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" name="Google Shape;1103;p3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" name="Google Shape;1104;p3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" name="Google Shape;1105;p3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" name="Google Shape;1106;p3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" name="Google Shape;1107;p3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" name="Google Shape;1108;p3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3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" name="Google Shape;1110;p3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3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112" name="Google Shape;1112;p3"/>
          <p:cNvSpPr txBox="1"/>
          <p:nvPr>
            <p:ph type="title"/>
          </p:nvPr>
        </p:nvSpPr>
        <p:spPr>
          <a:xfrm>
            <a:off x="1030225" y="2347090"/>
            <a:ext cx="5047200" cy="12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1" sz="66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3" name="Google Shape;1113;p3"/>
          <p:cNvSpPr txBox="1"/>
          <p:nvPr>
            <p:ph idx="1" type="subTitle"/>
          </p:nvPr>
        </p:nvSpPr>
        <p:spPr>
          <a:xfrm>
            <a:off x="1279875" y="3399325"/>
            <a:ext cx="45480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14" name="Google Shape;1114;p3"/>
          <p:cNvSpPr txBox="1"/>
          <p:nvPr>
            <p:ph hasCustomPrompt="1" idx="2" type="title"/>
          </p:nvPr>
        </p:nvSpPr>
        <p:spPr>
          <a:xfrm>
            <a:off x="2838075" y="1348425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accent5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bg>
      <p:bgPr>
        <a:solidFill>
          <a:schemeClr val="dk1"/>
        </a:solidFill>
      </p:bgPr>
    </p:bg>
    <p:spTree>
      <p:nvGrpSpPr>
        <p:cNvPr id="7922" name="Shape 7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23" name="Google Shape;7923;p21"/>
          <p:cNvGrpSpPr/>
          <p:nvPr/>
        </p:nvGrpSpPr>
        <p:grpSpPr>
          <a:xfrm>
            <a:off x="-868400" y="-808850"/>
            <a:ext cx="11746423" cy="6894325"/>
            <a:chOff x="-868400" y="-808850"/>
            <a:chExt cx="11746423" cy="6894325"/>
          </a:xfrm>
        </p:grpSpPr>
        <p:sp>
          <p:nvSpPr>
            <p:cNvPr id="7924" name="Google Shape;7924;p21"/>
            <p:cNvSpPr/>
            <p:nvPr/>
          </p:nvSpPr>
          <p:spPr>
            <a:xfrm flipH="1" rot="-5400000">
              <a:off x="7635833" y="-499603"/>
              <a:ext cx="1516160" cy="4968221"/>
            </a:xfrm>
            <a:custGeom>
              <a:rect b="b" l="l" r="r" t="t"/>
              <a:pathLst>
                <a:path extrusionOk="0" h="62128" w="46900">
                  <a:moveTo>
                    <a:pt x="29849" y="1"/>
                  </a:moveTo>
                  <a:cubicBezTo>
                    <a:pt x="29178" y="1"/>
                    <a:pt x="28507" y="3"/>
                    <a:pt x="27837" y="7"/>
                  </a:cubicBezTo>
                  <a:cubicBezTo>
                    <a:pt x="23456" y="31"/>
                    <a:pt x="18932" y="400"/>
                    <a:pt x="15050" y="2626"/>
                  </a:cubicBezTo>
                  <a:cubicBezTo>
                    <a:pt x="13526" y="3495"/>
                    <a:pt x="12228" y="4710"/>
                    <a:pt x="11228" y="6150"/>
                  </a:cubicBezTo>
                  <a:cubicBezTo>
                    <a:pt x="10288" y="7520"/>
                    <a:pt x="9549" y="9246"/>
                    <a:pt x="9883" y="10937"/>
                  </a:cubicBezTo>
                  <a:cubicBezTo>
                    <a:pt x="10228" y="12580"/>
                    <a:pt x="11621" y="13889"/>
                    <a:pt x="12907" y="14842"/>
                  </a:cubicBezTo>
                  <a:cubicBezTo>
                    <a:pt x="14336" y="15902"/>
                    <a:pt x="15919" y="16699"/>
                    <a:pt x="17384" y="17687"/>
                  </a:cubicBezTo>
                  <a:cubicBezTo>
                    <a:pt x="18134" y="18164"/>
                    <a:pt x="18836" y="18723"/>
                    <a:pt x="19467" y="19354"/>
                  </a:cubicBezTo>
                  <a:cubicBezTo>
                    <a:pt x="20063" y="19950"/>
                    <a:pt x="20658" y="20676"/>
                    <a:pt x="20932" y="21486"/>
                  </a:cubicBezTo>
                  <a:cubicBezTo>
                    <a:pt x="21372" y="22807"/>
                    <a:pt x="20396" y="23712"/>
                    <a:pt x="19408" y="24391"/>
                  </a:cubicBezTo>
                  <a:cubicBezTo>
                    <a:pt x="18408" y="25081"/>
                    <a:pt x="17217" y="25665"/>
                    <a:pt x="16527" y="26700"/>
                  </a:cubicBezTo>
                  <a:cubicBezTo>
                    <a:pt x="16134" y="27296"/>
                    <a:pt x="16038" y="27998"/>
                    <a:pt x="16455" y="28605"/>
                  </a:cubicBezTo>
                  <a:cubicBezTo>
                    <a:pt x="16896" y="29248"/>
                    <a:pt x="17598" y="29653"/>
                    <a:pt x="18146" y="30189"/>
                  </a:cubicBezTo>
                  <a:cubicBezTo>
                    <a:pt x="18920" y="30963"/>
                    <a:pt x="19658" y="31832"/>
                    <a:pt x="19956" y="32904"/>
                  </a:cubicBezTo>
                  <a:cubicBezTo>
                    <a:pt x="20229" y="33832"/>
                    <a:pt x="20325" y="34797"/>
                    <a:pt x="20241" y="35761"/>
                  </a:cubicBezTo>
                  <a:cubicBezTo>
                    <a:pt x="20051" y="37714"/>
                    <a:pt x="18908" y="39333"/>
                    <a:pt x="17265" y="40357"/>
                  </a:cubicBezTo>
                  <a:cubicBezTo>
                    <a:pt x="15895" y="41201"/>
                    <a:pt x="14376" y="41481"/>
                    <a:pt x="12830" y="41481"/>
                  </a:cubicBezTo>
                  <a:cubicBezTo>
                    <a:pt x="12064" y="41481"/>
                    <a:pt x="11291" y="41412"/>
                    <a:pt x="10526" y="41309"/>
                  </a:cubicBezTo>
                  <a:cubicBezTo>
                    <a:pt x="9430" y="41155"/>
                    <a:pt x="8347" y="40964"/>
                    <a:pt x="7252" y="40821"/>
                  </a:cubicBezTo>
                  <a:cubicBezTo>
                    <a:pt x="6736" y="40751"/>
                    <a:pt x="6211" y="40684"/>
                    <a:pt x="5688" y="40684"/>
                  </a:cubicBezTo>
                  <a:cubicBezTo>
                    <a:pt x="5330" y="40684"/>
                    <a:pt x="4973" y="40715"/>
                    <a:pt x="4620" y="40797"/>
                  </a:cubicBezTo>
                  <a:cubicBezTo>
                    <a:pt x="1596" y="41512"/>
                    <a:pt x="465" y="45060"/>
                    <a:pt x="191" y="47774"/>
                  </a:cubicBezTo>
                  <a:cubicBezTo>
                    <a:pt x="1" y="49632"/>
                    <a:pt x="167" y="51549"/>
                    <a:pt x="525" y="53370"/>
                  </a:cubicBezTo>
                  <a:cubicBezTo>
                    <a:pt x="929" y="55430"/>
                    <a:pt x="1608" y="57466"/>
                    <a:pt x="2691" y="59264"/>
                  </a:cubicBezTo>
                  <a:cubicBezTo>
                    <a:pt x="3120" y="59978"/>
                    <a:pt x="3620" y="60645"/>
                    <a:pt x="4180" y="61264"/>
                  </a:cubicBezTo>
                  <a:cubicBezTo>
                    <a:pt x="4625" y="61709"/>
                    <a:pt x="5178" y="62127"/>
                    <a:pt x="5815" y="62127"/>
                  </a:cubicBezTo>
                  <a:cubicBezTo>
                    <a:pt x="5911" y="62127"/>
                    <a:pt x="6009" y="62118"/>
                    <a:pt x="6109" y="62098"/>
                  </a:cubicBezTo>
                  <a:cubicBezTo>
                    <a:pt x="6180" y="62086"/>
                    <a:pt x="6204" y="62002"/>
                    <a:pt x="6180" y="61943"/>
                  </a:cubicBezTo>
                  <a:cubicBezTo>
                    <a:pt x="6144" y="61883"/>
                    <a:pt x="6097" y="61836"/>
                    <a:pt x="6061" y="61788"/>
                  </a:cubicBezTo>
                  <a:cubicBezTo>
                    <a:pt x="6061" y="61764"/>
                    <a:pt x="6049" y="61740"/>
                    <a:pt x="6025" y="61729"/>
                  </a:cubicBezTo>
                  <a:cubicBezTo>
                    <a:pt x="5406" y="61431"/>
                    <a:pt x="5216" y="60693"/>
                    <a:pt x="5180" y="60062"/>
                  </a:cubicBezTo>
                  <a:cubicBezTo>
                    <a:pt x="5132" y="59300"/>
                    <a:pt x="5216" y="58538"/>
                    <a:pt x="5406" y="57800"/>
                  </a:cubicBezTo>
                  <a:cubicBezTo>
                    <a:pt x="5835" y="56037"/>
                    <a:pt x="7049" y="54573"/>
                    <a:pt x="8406" y="53430"/>
                  </a:cubicBezTo>
                  <a:cubicBezTo>
                    <a:pt x="9240" y="52727"/>
                    <a:pt x="10181" y="52168"/>
                    <a:pt x="11193" y="51775"/>
                  </a:cubicBezTo>
                  <a:cubicBezTo>
                    <a:pt x="12062" y="51454"/>
                    <a:pt x="12990" y="51346"/>
                    <a:pt x="13919" y="51287"/>
                  </a:cubicBezTo>
                  <a:cubicBezTo>
                    <a:pt x="15634" y="51168"/>
                    <a:pt x="17443" y="51251"/>
                    <a:pt x="19063" y="50549"/>
                  </a:cubicBezTo>
                  <a:cubicBezTo>
                    <a:pt x="20884" y="49751"/>
                    <a:pt x="21968" y="48025"/>
                    <a:pt x="22301" y="46108"/>
                  </a:cubicBezTo>
                  <a:cubicBezTo>
                    <a:pt x="22480" y="45119"/>
                    <a:pt x="22480" y="44131"/>
                    <a:pt x="22527" y="43131"/>
                  </a:cubicBezTo>
                  <a:cubicBezTo>
                    <a:pt x="22575" y="42083"/>
                    <a:pt x="22742" y="41036"/>
                    <a:pt x="23456" y="40226"/>
                  </a:cubicBezTo>
                  <a:cubicBezTo>
                    <a:pt x="24512" y="39035"/>
                    <a:pt x="26141" y="38735"/>
                    <a:pt x="27672" y="38735"/>
                  </a:cubicBezTo>
                  <a:cubicBezTo>
                    <a:pt x="27763" y="38735"/>
                    <a:pt x="27854" y="38736"/>
                    <a:pt x="27945" y="38738"/>
                  </a:cubicBezTo>
                  <a:cubicBezTo>
                    <a:pt x="29576" y="38773"/>
                    <a:pt x="31183" y="39107"/>
                    <a:pt x="32802" y="39309"/>
                  </a:cubicBezTo>
                  <a:cubicBezTo>
                    <a:pt x="33241" y="39364"/>
                    <a:pt x="33683" y="39395"/>
                    <a:pt x="34122" y="39395"/>
                  </a:cubicBezTo>
                  <a:cubicBezTo>
                    <a:pt x="35293" y="39395"/>
                    <a:pt x="36449" y="39179"/>
                    <a:pt x="37505" y="38642"/>
                  </a:cubicBezTo>
                  <a:cubicBezTo>
                    <a:pt x="38851" y="37976"/>
                    <a:pt x="39863" y="36797"/>
                    <a:pt x="40303" y="35380"/>
                  </a:cubicBezTo>
                  <a:cubicBezTo>
                    <a:pt x="40875" y="33535"/>
                    <a:pt x="40458" y="31487"/>
                    <a:pt x="39875" y="29713"/>
                  </a:cubicBezTo>
                  <a:cubicBezTo>
                    <a:pt x="39184" y="27617"/>
                    <a:pt x="38077" y="25677"/>
                    <a:pt x="36779" y="23903"/>
                  </a:cubicBezTo>
                  <a:cubicBezTo>
                    <a:pt x="35648" y="22355"/>
                    <a:pt x="34338" y="20985"/>
                    <a:pt x="33029" y="19581"/>
                  </a:cubicBezTo>
                  <a:cubicBezTo>
                    <a:pt x="31802" y="18283"/>
                    <a:pt x="30576" y="16890"/>
                    <a:pt x="29814" y="15259"/>
                  </a:cubicBezTo>
                  <a:cubicBezTo>
                    <a:pt x="29445" y="14509"/>
                    <a:pt x="29254" y="13687"/>
                    <a:pt x="29266" y="12854"/>
                  </a:cubicBezTo>
                  <a:cubicBezTo>
                    <a:pt x="29326" y="11984"/>
                    <a:pt x="29683" y="11151"/>
                    <a:pt x="30266" y="10508"/>
                  </a:cubicBezTo>
                  <a:cubicBezTo>
                    <a:pt x="31445" y="9139"/>
                    <a:pt x="33219" y="8567"/>
                    <a:pt x="34946" y="8293"/>
                  </a:cubicBezTo>
                  <a:cubicBezTo>
                    <a:pt x="36731" y="7996"/>
                    <a:pt x="38553" y="7984"/>
                    <a:pt x="40351" y="7770"/>
                  </a:cubicBezTo>
                  <a:cubicBezTo>
                    <a:pt x="41137" y="7662"/>
                    <a:pt x="41923" y="7520"/>
                    <a:pt x="42708" y="7365"/>
                  </a:cubicBezTo>
                  <a:cubicBezTo>
                    <a:pt x="43566" y="7198"/>
                    <a:pt x="44447" y="6996"/>
                    <a:pt x="45233" y="6603"/>
                  </a:cubicBezTo>
                  <a:cubicBezTo>
                    <a:pt x="45911" y="6269"/>
                    <a:pt x="46661" y="5698"/>
                    <a:pt x="46768" y="4888"/>
                  </a:cubicBezTo>
                  <a:cubicBezTo>
                    <a:pt x="46899" y="4114"/>
                    <a:pt x="46328" y="3483"/>
                    <a:pt x="45768" y="3043"/>
                  </a:cubicBezTo>
                  <a:cubicBezTo>
                    <a:pt x="44304" y="1852"/>
                    <a:pt x="42423" y="1174"/>
                    <a:pt x="40601" y="757"/>
                  </a:cubicBezTo>
                  <a:cubicBezTo>
                    <a:pt x="38553" y="292"/>
                    <a:pt x="36446" y="114"/>
                    <a:pt x="34350" y="54"/>
                  </a:cubicBezTo>
                  <a:cubicBezTo>
                    <a:pt x="32853" y="13"/>
                    <a:pt x="31350" y="1"/>
                    <a:pt x="29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1"/>
            <p:cNvSpPr/>
            <p:nvPr/>
          </p:nvSpPr>
          <p:spPr>
            <a:xfrm>
              <a:off x="0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1"/>
            <p:cNvSpPr/>
            <p:nvPr/>
          </p:nvSpPr>
          <p:spPr>
            <a:xfrm flipH="1" rot="10800000">
              <a:off x="0" y="-17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27" name="Google Shape;7927;p21"/>
            <p:cNvGrpSpPr/>
            <p:nvPr/>
          </p:nvGrpSpPr>
          <p:grpSpPr>
            <a:xfrm>
              <a:off x="8025205" y="184649"/>
              <a:ext cx="883939" cy="70936"/>
              <a:chOff x="5933780" y="1496474"/>
              <a:chExt cx="883939" cy="70936"/>
            </a:xfrm>
          </p:grpSpPr>
          <p:sp>
            <p:nvSpPr>
              <p:cNvPr id="7928" name="Google Shape;7928;p21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9" name="Google Shape;7929;p21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0" name="Google Shape;7930;p21"/>
            <p:cNvGrpSpPr/>
            <p:nvPr/>
          </p:nvGrpSpPr>
          <p:grpSpPr>
            <a:xfrm>
              <a:off x="177405" y="4846399"/>
              <a:ext cx="883939" cy="70936"/>
              <a:chOff x="5933780" y="1496474"/>
              <a:chExt cx="883939" cy="70936"/>
            </a:xfrm>
          </p:grpSpPr>
          <p:sp>
            <p:nvSpPr>
              <p:cNvPr id="7931" name="Google Shape;7931;p21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2" name="Google Shape;7932;p21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3" name="Google Shape;7933;p21"/>
            <p:cNvGrpSpPr/>
            <p:nvPr/>
          </p:nvGrpSpPr>
          <p:grpSpPr>
            <a:xfrm>
              <a:off x="7988377" y="4639063"/>
              <a:ext cx="1568639" cy="125876"/>
              <a:chOff x="5933780" y="1496474"/>
              <a:chExt cx="883939" cy="70936"/>
            </a:xfrm>
          </p:grpSpPr>
          <p:sp>
            <p:nvSpPr>
              <p:cNvPr id="7934" name="Google Shape;7934;p21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5" name="Google Shape;7935;p21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6" name="Google Shape;7936;p21"/>
            <p:cNvGrpSpPr/>
            <p:nvPr/>
          </p:nvGrpSpPr>
          <p:grpSpPr>
            <a:xfrm>
              <a:off x="343280" y="113724"/>
              <a:ext cx="883939" cy="70936"/>
              <a:chOff x="5933780" y="1496474"/>
              <a:chExt cx="883939" cy="70936"/>
            </a:xfrm>
          </p:grpSpPr>
          <p:sp>
            <p:nvSpPr>
              <p:cNvPr id="7937" name="Google Shape;7937;p21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8" name="Google Shape;7938;p21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9" name="Google Shape;7939;p21"/>
            <p:cNvGrpSpPr/>
            <p:nvPr/>
          </p:nvGrpSpPr>
          <p:grpSpPr>
            <a:xfrm>
              <a:off x="-868400" y="-357525"/>
              <a:ext cx="3916575" cy="3378125"/>
              <a:chOff x="780450" y="1002925"/>
              <a:chExt cx="3916575" cy="3378125"/>
            </a:xfrm>
          </p:grpSpPr>
          <p:sp>
            <p:nvSpPr>
              <p:cNvPr id="7940" name="Google Shape;7940;p2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1" name="Google Shape;7941;p2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2" name="Google Shape;7942;p2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3" name="Google Shape;7943;p2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4" name="Google Shape;7944;p2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5" name="Google Shape;7945;p2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6" name="Google Shape;7946;p2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7" name="Google Shape;7947;p2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8" name="Google Shape;7948;p2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9" name="Google Shape;7949;p2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0" name="Google Shape;7950;p2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1" name="Google Shape;7951;p2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2" name="Google Shape;7952;p2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3" name="Google Shape;7953;p2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4" name="Google Shape;7954;p2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5" name="Google Shape;7955;p2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6" name="Google Shape;7956;p2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7" name="Google Shape;7957;p2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8" name="Google Shape;7958;p2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9" name="Google Shape;7959;p2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0" name="Google Shape;7960;p2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1" name="Google Shape;7961;p2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2" name="Google Shape;7962;p2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3" name="Google Shape;7963;p2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4" name="Google Shape;7964;p2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5" name="Google Shape;7965;p2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6" name="Google Shape;7966;p2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7" name="Google Shape;7967;p2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8" name="Google Shape;7968;p2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9" name="Google Shape;7969;p2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0" name="Google Shape;7970;p2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1" name="Google Shape;7971;p2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2" name="Google Shape;7972;p2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3" name="Google Shape;7973;p2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4" name="Google Shape;7974;p2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5" name="Google Shape;7975;p2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6" name="Google Shape;7976;p2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7" name="Google Shape;7977;p2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8" name="Google Shape;7978;p2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9" name="Google Shape;7979;p2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0" name="Google Shape;7980;p2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1" name="Google Shape;7981;p2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2" name="Google Shape;7982;p2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3" name="Google Shape;7983;p2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4" name="Google Shape;7984;p2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5" name="Google Shape;7985;p2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6" name="Google Shape;7986;p2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7" name="Google Shape;7987;p2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8" name="Google Shape;7988;p2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9" name="Google Shape;7989;p2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0" name="Google Shape;7990;p2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1" name="Google Shape;7991;p2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2" name="Google Shape;7992;p2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3" name="Google Shape;7993;p2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4" name="Google Shape;7994;p2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5" name="Google Shape;7995;p2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6" name="Google Shape;7996;p2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7" name="Google Shape;7997;p2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8" name="Google Shape;7998;p2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9" name="Google Shape;7999;p2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0" name="Google Shape;8000;p2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1" name="Google Shape;8001;p2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2" name="Google Shape;8002;p2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3" name="Google Shape;8003;p2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4" name="Google Shape;8004;p2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5" name="Google Shape;8005;p2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6" name="Google Shape;8006;p2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7" name="Google Shape;8007;p2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8" name="Google Shape;8008;p2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9" name="Google Shape;8009;p2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0" name="Google Shape;8010;p2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1" name="Google Shape;8011;p2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2" name="Google Shape;8012;p2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3" name="Google Shape;8013;p2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4" name="Google Shape;8014;p2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5" name="Google Shape;8015;p2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6" name="Google Shape;8016;p2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7" name="Google Shape;8017;p2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8" name="Google Shape;8018;p2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9" name="Google Shape;8019;p2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0" name="Google Shape;8020;p2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1" name="Google Shape;8021;p2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2" name="Google Shape;8022;p2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3" name="Google Shape;8023;p2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4" name="Google Shape;8024;p2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5" name="Google Shape;8025;p2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6" name="Google Shape;8026;p2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7" name="Google Shape;8027;p2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8" name="Google Shape;8028;p2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9" name="Google Shape;8029;p2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0" name="Google Shape;8030;p2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1" name="Google Shape;8031;p2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2" name="Google Shape;8032;p2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3" name="Google Shape;8033;p2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4" name="Google Shape;8034;p2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5" name="Google Shape;8035;p2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6" name="Google Shape;8036;p2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7" name="Google Shape;8037;p2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8" name="Google Shape;8038;p2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9" name="Google Shape;8039;p2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0" name="Google Shape;8040;p2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1" name="Google Shape;8041;p2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2" name="Google Shape;8042;p2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3" name="Google Shape;8043;p2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4" name="Google Shape;8044;p2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5" name="Google Shape;8045;p2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6" name="Google Shape;8046;p2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7" name="Google Shape;8047;p2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8" name="Google Shape;8048;p2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9" name="Google Shape;8049;p2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0" name="Google Shape;8050;p2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1" name="Google Shape;8051;p2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2" name="Google Shape;8052;p2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3" name="Google Shape;8053;p2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4" name="Google Shape;8054;p2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5" name="Google Shape;8055;p2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6" name="Google Shape;8056;p2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7" name="Google Shape;8057;p2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8" name="Google Shape;8058;p2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9" name="Google Shape;8059;p2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0" name="Google Shape;8060;p2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1" name="Google Shape;8061;p2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2" name="Google Shape;8062;p2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63" name="Google Shape;8063;p21"/>
            <p:cNvGrpSpPr/>
            <p:nvPr/>
          </p:nvGrpSpPr>
          <p:grpSpPr>
            <a:xfrm>
              <a:off x="2108875" y="2707350"/>
              <a:ext cx="3916575" cy="3378125"/>
              <a:chOff x="780450" y="1002925"/>
              <a:chExt cx="3916575" cy="3378125"/>
            </a:xfrm>
          </p:grpSpPr>
          <p:sp>
            <p:nvSpPr>
              <p:cNvPr id="8064" name="Google Shape;8064;p2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5" name="Google Shape;8065;p2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6" name="Google Shape;8066;p2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7" name="Google Shape;8067;p2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8" name="Google Shape;8068;p2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9" name="Google Shape;8069;p2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0" name="Google Shape;8070;p2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1" name="Google Shape;8071;p2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2" name="Google Shape;8072;p2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3" name="Google Shape;8073;p2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4" name="Google Shape;8074;p2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5" name="Google Shape;8075;p2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6" name="Google Shape;8076;p2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7" name="Google Shape;8077;p2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8" name="Google Shape;8078;p2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9" name="Google Shape;8079;p2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0" name="Google Shape;8080;p2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1" name="Google Shape;8081;p2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2" name="Google Shape;8082;p2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3" name="Google Shape;8083;p2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4" name="Google Shape;8084;p2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5" name="Google Shape;8085;p2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6" name="Google Shape;8086;p2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7" name="Google Shape;8087;p2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8" name="Google Shape;8088;p2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9" name="Google Shape;8089;p2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0" name="Google Shape;8090;p2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1" name="Google Shape;8091;p2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2" name="Google Shape;8092;p2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3" name="Google Shape;8093;p2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4" name="Google Shape;8094;p2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5" name="Google Shape;8095;p2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6" name="Google Shape;8096;p2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7" name="Google Shape;8097;p2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8" name="Google Shape;8098;p2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9" name="Google Shape;8099;p2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0" name="Google Shape;8100;p2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1" name="Google Shape;8101;p2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2" name="Google Shape;8102;p2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3" name="Google Shape;8103;p2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4" name="Google Shape;8104;p2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5" name="Google Shape;8105;p2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6" name="Google Shape;8106;p2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7" name="Google Shape;8107;p2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8" name="Google Shape;8108;p2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9" name="Google Shape;8109;p2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0" name="Google Shape;8110;p2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1" name="Google Shape;8111;p2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2" name="Google Shape;8112;p2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3" name="Google Shape;8113;p2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4" name="Google Shape;8114;p2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5" name="Google Shape;8115;p2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6" name="Google Shape;8116;p2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7" name="Google Shape;8117;p2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8" name="Google Shape;8118;p2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9" name="Google Shape;8119;p2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0" name="Google Shape;8120;p2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1" name="Google Shape;8121;p2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2" name="Google Shape;8122;p2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3" name="Google Shape;8123;p2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2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5" name="Google Shape;8125;p2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6" name="Google Shape;8126;p2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7" name="Google Shape;8127;p2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8" name="Google Shape;8128;p2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9" name="Google Shape;8129;p2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0" name="Google Shape;8130;p2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1" name="Google Shape;8131;p2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2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3" name="Google Shape;8133;p2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4" name="Google Shape;8134;p2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5" name="Google Shape;8135;p2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6" name="Google Shape;8136;p2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7" name="Google Shape;8137;p2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8" name="Google Shape;8138;p2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9" name="Google Shape;8139;p2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0" name="Google Shape;8140;p2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1" name="Google Shape;8141;p2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2" name="Google Shape;8142;p2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3" name="Google Shape;8143;p2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4" name="Google Shape;8144;p2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5" name="Google Shape;8145;p2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6" name="Google Shape;8146;p2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7" name="Google Shape;8147;p2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8" name="Google Shape;8148;p2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9" name="Google Shape;8149;p2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0" name="Google Shape;8150;p2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1" name="Google Shape;8151;p2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2" name="Google Shape;8152;p2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3" name="Google Shape;8153;p2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4" name="Google Shape;8154;p2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5" name="Google Shape;8155;p2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6" name="Google Shape;8156;p2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7" name="Google Shape;8157;p2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8" name="Google Shape;8158;p2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9" name="Google Shape;8159;p2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0" name="Google Shape;8160;p2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1" name="Google Shape;8161;p2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2" name="Google Shape;8162;p2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3" name="Google Shape;8163;p2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4" name="Google Shape;8164;p2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5" name="Google Shape;8165;p2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6" name="Google Shape;8166;p2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7" name="Google Shape;8167;p2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8" name="Google Shape;8168;p2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9" name="Google Shape;8169;p2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2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1" name="Google Shape;8171;p2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2" name="Google Shape;8172;p2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3" name="Google Shape;8173;p2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2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5" name="Google Shape;8175;p2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6" name="Google Shape;8176;p2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7" name="Google Shape;8177;p2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8" name="Google Shape;8178;p2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9" name="Google Shape;8179;p2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0" name="Google Shape;8180;p2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1" name="Google Shape;8181;p2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2" name="Google Shape;8182;p2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3" name="Google Shape;8183;p2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4" name="Google Shape;8184;p2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5" name="Google Shape;8185;p2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6" name="Google Shape;8186;p2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87" name="Google Shape;8187;p21"/>
            <p:cNvGrpSpPr/>
            <p:nvPr/>
          </p:nvGrpSpPr>
          <p:grpSpPr>
            <a:xfrm>
              <a:off x="5980875" y="-808850"/>
              <a:ext cx="3916575" cy="3378125"/>
              <a:chOff x="780450" y="1002925"/>
              <a:chExt cx="3916575" cy="3378125"/>
            </a:xfrm>
          </p:grpSpPr>
          <p:sp>
            <p:nvSpPr>
              <p:cNvPr id="8188" name="Google Shape;8188;p2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9" name="Google Shape;8189;p2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0" name="Google Shape;8190;p2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1" name="Google Shape;8191;p2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2" name="Google Shape;8192;p2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3" name="Google Shape;8193;p2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4" name="Google Shape;8194;p2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5" name="Google Shape;8195;p2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6" name="Google Shape;8196;p2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7" name="Google Shape;8197;p2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8" name="Google Shape;8198;p2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9" name="Google Shape;8199;p2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0" name="Google Shape;8200;p2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1" name="Google Shape;8201;p2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2" name="Google Shape;8202;p2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3" name="Google Shape;8203;p2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4" name="Google Shape;8204;p2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5" name="Google Shape;8205;p2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6" name="Google Shape;8206;p2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7" name="Google Shape;8207;p2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8" name="Google Shape;8208;p2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9" name="Google Shape;8209;p2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0" name="Google Shape;8210;p2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1" name="Google Shape;8211;p2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2" name="Google Shape;8212;p2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3" name="Google Shape;8213;p2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4" name="Google Shape;8214;p2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5" name="Google Shape;8215;p2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6" name="Google Shape;8216;p2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7" name="Google Shape;8217;p2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8" name="Google Shape;8218;p2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9" name="Google Shape;8219;p2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0" name="Google Shape;8220;p2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1" name="Google Shape;8221;p2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2" name="Google Shape;8222;p2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3" name="Google Shape;8223;p2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4" name="Google Shape;8224;p2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5" name="Google Shape;8225;p2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6" name="Google Shape;8226;p2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7" name="Google Shape;8227;p2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8" name="Google Shape;8228;p2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9" name="Google Shape;8229;p2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0" name="Google Shape;8230;p2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1" name="Google Shape;8231;p2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2" name="Google Shape;8232;p2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3" name="Google Shape;8233;p2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4" name="Google Shape;8234;p2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5" name="Google Shape;8235;p2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6" name="Google Shape;8236;p2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7" name="Google Shape;8237;p2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8" name="Google Shape;8238;p2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9" name="Google Shape;8239;p2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0" name="Google Shape;8240;p2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1" name="Google Shape;8241;p2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2" name="Google Shape;8242;p2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3" name="Google Shape;8243;p2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2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5" name="Google Shape;8245;p2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6" name="Google Shape;8246;p2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7" name="Google Shape;8247;p2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2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9" name="Google Shape;8249;p2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0" name="Google Shape;8250;p2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2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2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2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4" name="Google Shape;8254;p2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5" name="Google Shape;8255;p2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6" name="Google Shape;8256;p2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2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8" name="Google Shape;8258;p2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2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0" name="Google Shape;8260;p2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1" name="Google Shape;8261;p2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2" name="Google Shape;8262;p2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3" name="Google Shape;8263;p2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4" name="Google Shape;8264;p2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5" name="Google Shape;8265;p2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6" name="Google Shape;8266;p2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7" name="Google Shape;8267;p2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8" name="Google Shape;8268;p2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9" name="Google Shape;8269;p2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0" name="Google Shape;8270;p2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1" name="Google Shape;8271;p2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2" name="Google Shape;8272;p2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3" name="Google Shape;8273;p2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4" name="Google Shape;8274;p2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5" name="Google Shape;8275;p2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6" name="Google Shape;8276;p2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7" name="Google Shape;8277;p2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8" name="Google Shape;8278;p2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9" name="Google Shape;8279;p2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0" name="Google Shape;8280;p2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1" name="Google Shape;8281;p2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2" name="Google Shape;8282;p2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3" name="Google Shape;8283;p2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4" name="Google Shape;8284;p2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5" name="Google Shape;8285;p2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6" name="Google Shape;8286;p2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7" name="Google Shape;8287;p2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8" name="Google Shape;8288;p2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9" name="Google Shape;8289;p2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0" name="Google Shape;8290;p2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1" name="Google Shape;8291;p2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2" name="Google Shape;8292;p2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3" name="Google Shape;8293;p2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4" name="Google Shape;8294;p2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5" name="Google Shape;8295;p2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6" name="Google Shape;8296;p2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7" name="Google Shape;8297;p2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2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2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2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2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2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2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2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5" name="Google Shape;8305;p2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6" name="Google Shape;8306;p2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2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2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2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0" name="Google Shape;8310;p2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311" name="Google Shape;8311;p21"/>
          <p:cNvSpPr txBox="1"/>
          <p:nvPr>
            <p:ph type="title"/>
          </p:nvPr>
        </p:nvSpPr>
        <p:spPr>
          <a:xfrm>
            <a:off x="3346912" y="2021550"/>
            <a:ext cx="245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3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12" name="Google Shape;8312;p21"/>
          <p:cNvSpPr txBox="1"/>
          <p:nvPr>
            <p:ph idx="2" type="title"/>
          </p:nvPr>
        </p:nvSpPr>
        <p:spPr>
          <a:xfrm>
            <a:off x="597775" y="2707350"/>
            <a:ext cx="245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3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13" name="Google Shape;8313;p21"/>
          <p:cNvSpPr txBox="1"/>
          <p:nvPr>
            <p:ph idx="3" type="title"/>
          </p:nvPr>
        </p:nvSpPr>
        <p:spPr>
          <a:xfrm>
            <a:off x="6095825" y="2707350"/>
            <a:ext cx="245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3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14" name="Google Shape;8314;p21"/>
          <p:cNvSpPr txBox="1"/>
          <p:nvPr>
            <p:ph idx="4"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315" name="Google Shape;8315;p21"/>
          <p:cNvSpPr txBox="1"/>
          <p:nvPr>
            <p:ph idx="5" type="title"/>
          </p:nvPr>
        </p:nvSpPr>
        <p:spPr>
          <a:xfrm>
            <a:off x="3417008" y="2518050"/>
            <a:ext cx="231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  <p:sp>
        <p:nvSpPr>
          <p:cNvPr id="8316" name="Google Shape;8316;p21"/>
          <p:cNvSpPr txBox="1"/>
          <p:nvPr>
            <p:ph idx="6" type="title"/>
          </p:nvPr>
        </p:nvSpPr>
        <p:spPr>
          <a:xfrm>
            <a:off x="667800" y="3203850"/>
            <a:ext cx="231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  <p:sp>
        <p:nvSpPr>
          <p:cNvPr id="8317" name="Google Shape;8317;p21"/>
          <p:cNvSpPr txBox="1"/>
          <p:nvPr>
            <p:ph idx="7" type="title"/>
          </p:nvPr>
        </p:nvSpPr>
        <p:spPr>
          <a:xfrm>
            <a:off x="6166079" y="3203850"/>
            <a:ext cx="231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iro"/>
              <a:buNone/>
              <a:defRPr b="0" sz="1400"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_2">
    <p:bg>
      <p:bgPr>
        <a:solidFill>
          <a:schemeClr val="dk1"/>
        </a:solidFill>
      </p:bgPr>
    </p:bg>
    <p:spTree>
      <p:nvGrpSpPr>
        <p:cNvPr id="8318" name="Shape 8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19" name="Google Shape;8319;p22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sp>
          <p:nvSpPr>
            <p:cNvPr id="8320" name="Google Shape;8320;p22"/>
            <p:cNvSpPr/>
            <p:nvPr/>
          </p:nvSpPr>
          <p:spPr>
            <a:xfrm rot="4155279">
              <a:off x="6865801" y="1952711"/>
              <a:ext cx="1304193" cy="4273031"/>
            </a:xfrm>
            <a:custGeom>
              <a:rect b="b" l="l" r="r" t="t"/>
              <a:pathLst>
                <a:path extrusionOk="0" h="62128" w="46900">
                  <a:moveTo>
                    <a:pt x="29849" y="1"/>
                  </a:moveTo>
                  <a:cubicBezTo>
                    <a:pt x="29178" y="1"/>
                    <a:pt x="28507" y="3"/>
                    <a:pt x="27837" y="7"/>
                  </a:cubicBezTo>
                  <a:cubicBezTo>
                    <a:pt x="23456" y="31"/>
                    <a:pt x="18932" y="400"/>
                    <a:pt x="15050" y="2626"/>
                  </a:cubicBezTo>
                  <a:cubicBezTo>
                    <a:pt x="13526" y="3495"/>
                    <a:pt x="12228" y="4710"/>
                    <a:pt x="11228" y="6150"/>
                  </a:cubicBezTo>
                  <a:cubicBezTo>
                    <a:pt x="10288" y="7520"/>
                    <a:pt x="9549" y="9246"/>
                    <a:pt x="9883" y="10937"/>
                  </a:cubicBezTo>
                  <a:cubicBezTo>
                    <a:pt x="10228" y="12580"/>
                    <a:pt x="11621" y="13889"/>
                    <a:pt x="12907" y="14842"/>
                  </a:cubicBezTo>
                  <a:cubicBezTo>
                    <a:pt x="14336" y="15902"/>
                    <a:pt x="15919" y="16699"/>
                    <a:pt x="17384" y="17687"/>
                  </a:cubicBezTo>
                  <a:cubicBezTo>
                    <a:pt x="18134" y="18164"/>
                    <a:pt x="18836" y="18723"/>
                    <a:pt x="19467" y="19354"/>
                  </a:cubicBezTo>
                  <a:cubicBezTo>
                    <a:pt x="20063" y="19950"/>
                    <a:pt x="20658" y="20676"/>
                    <a:pt x="20932" y="21486"/>
                  </a:cubicBezTo>
                  <a:cubicBezTo>
                    <a:pt x="21372" y="22807"/>
                    <a:pt x="20396" y="23712"/>
                    <a:pt x="19408" y="24391"/>
                  </a:cubicBezTo>
                  <a:cubicBezTo>
                    <a:pt x="18408" y="25081"/>
                    <a:pt x="17217" y="25665"/>
                    <a:pt x="16527" y="26700"/>
                  </a:cubicBezTo>
                  <a:cubicBezTo>
                    <a:pt x="16134" y="27296"/>
                    <a:pt x="16038" y="27998"/>
                    <a:pt x="16455" y="28605"/>
                  </a:cubicBezTo>
                  <a:cubicBezTo>
                    <a:pt x="16896" y="29248"/>
                    <a:pt x="17598" y="29653"/>
                    <a:pt x="18146" y="30189"/>
                  </a:cubicBezTo>
                  <a:cubicBezTo>
                    <a:pt x="18920" y="30963"/>
                    <a:pt x="19658" y="31832"/>
                    <a:pt x="19956" y="32904"/>
                  </a:cubicBezTo>
                  <a:cubicBezTo>
                    <a:pt x="20229" y="33832"/>
                    <a:pt x="20325" y="34797"/>
                    <a:pt x="20241" y="35761"/>
                  </a:cubicBezTo>
                  <a:cubicBezTo>
                    <a:pt x="20051" y="37714"/>
                    <a:pt x="18908" y="39333"/>
                    <a:pt x="17265" y="40357"/>
                  </a:cubicBezTo>
                  <a:cubicBezTo>
                    <a:pt x="15895" y="41201"/>
                    <a:pt x="14376" y="41481"/>
                    <a:pt x="12830" y="41481"/>
                  </a:cubicBezTo>
                  <a:cubicBezTo>
                    <a:pt x="12064" y="41481"/>
                    <a:pt x="11291" y="41412"/>
                    <a:pt x="10526" y="41309"/>
                  </a:cubicBezTo>
                  <a:cubicBezTo>
                    <a:pt x="9430" y="41155"/>
                    <a:pt x="8347" y="40964"/>
                    <a:pt x="7252" y="40821"/>
                  </a:cubicBezTo>
                  <a:cubicBezTo>
                    <a:pt x="6736" y="40751"/>
                    <a:pt x="6211" y="40684"/>
                    <a:pt x="5688" y="40684"/>
                  </a:cubicBezTo>
                  <a:cubicBezTo>
                    <a:pt x="5330" y="40684"/>
                    <a:pt x="4973" y="40715"/>
                    <a:pt x="4620" y="40797"/>
                  </a:cubicBezTo>
                  <a:cubicBezTo>
                    <a:pt x="1596" y="41512"/>
                    <a:pt x="465" y="45060"/>
                    <a:pt x="191" y="47774"/>
                  </a:cubicBezTo>
                  <a:cubicBezTo>
                    <a:pt x="1" y="49632"/>
                    <a:pt x="167" y="51549"/>
                    <a:pt x="525" y="53370"/>
                  </a:cubicBezTo>
                  <a:cubicBezTo>
                    <a:pt x="929" y="55430"/>
                    <a:pt x="1608" y="57466"/>
                    <a:pt x="2691" y="59264"/>
                  </a:cubicBezTo>
                  <a:cubicBezTo>
                    <a:pt x="3120" y="59978"/>
                    <a:pt x="3620" y="60645"/>
                    <a:pt x="4180" y="61264"/>
                  </a:cubicBezTo>
                  <a:cubicBezTo>
                    <a:pt x="4625" y="61709"/>
                    <a:pt x="5178" y="62127"/>
                    <a:pt x="5815" y="62127"/>
                  </a:cubicBezTo>
                  <a:cubicBezTo>
                    <a:pt x="5911" y="62127"/>
                    <a:pt x="6009" y="62118"/>
                    <a:pt x="6109" y="62098"/>
                  </a:cubicBezTo>
                  <a:cubicBezTo>
                    <a:pt x="6180" y="62086"/>
                    <a:pt x="6204" y="62002"/>
                    <a:pt x="6180" y="61943"/>
                  </a:cubicBezTo>
                  <a:cubicBezTo>
                    <a:pt x="6144" y="61883"/>
                    <a:pt x="6097" y="61836"/>
                    <a:pt x="6061" y="61788"/>
                  </a:cubicBezTo>
                  <a:cubicBezTo>
                    <a:pt x="6061" y="61764"/>
                    <a:pt x="6049" y="61740"/>
                    <a:pt x="6025" y="61729"/>
                  </a:cubicBezTo>
                  <a:cubicBezTo>
                    <a:pt x="5406" y="61431"/>
                    <a:pt x="5216" y="60693"/>
                    <a:pt x="5180" y="60062"/>
                  </a:cubicBezTo>
                  <a:cubicBezTo>
                    <a:pt x="5132" y="59300"/>
                    <a:pt x="5216" y="58538"/>
                    <a:pt x="5406" y="57800"/>
                  </a:cubicBezTo>
                  <a:cubicBezTo>
                    <a:pt x="5835" y="56037"/>
                    <a:pt x="7049" y="54573"/>
                    <a:pt x="8406" y="53430"/>
                  </a:cubicBezTo>
                  <a:cubicBezTo>
                    <a:pt x="9240" y="52727"/>
                    <a:pt x="10181" y="52168"/>
                    <a:pt x="11193" y="51775"/>
                  </a:cubicBezTo>
                  <a:cubicBezTo>
                    <a:pt x="12062" y="51454"/>
                    <a:pt x="12990" y="51346"/>
                    <a:pt x="13919" y="51287"/>
                  </a:cubicBezTo>
                  <a:cubicBezTo>
                    <a:pt x="15634" y="51168"/>
                    <a:pt x="17443" y="51251"/>
                    <a:pt x="19063" y="50549"/>
                  </a:cubicBezTo>
                  <a:cubicBezTo>
                    <a:pt x="20884" y="49751"/>
                    <a:pt x="21968" y="48025"/>
                    <a:pt x="22301" y="46108"/>
                  </a:cubicBezTo>
                  <a:cubicBezTo>
                    <a:pt x="22480" y="45119"/>
                    <a:pt x="22480" y="44131"/>
                    <a:pt x="22527" y="43131"/>
                  </a:cubicBezTo>
                  <a:cubicBezTo>
                    <a:pt x="22575" y="42083"/>
                    <a:pt x="22742" y="41036"/>
                    <a:pt x="23456" y="40226"/>
                  </a:cubicBezTo>
                  <a:cubicBezTo>
                    <a:pt x="24512" y="39035"/>
                    <a:pt x="26141" y="38735"/>
                    <a:pt x="27672" y="38735"/>
                  </a:cubicBezTo>
                  <a:cubicBezTo>
                    <a:pt x="27763" y="38735"/>
                    <a:pt x="27854" y="38736"/>
                    <a:pt x="27945" y="38738"/>
                  </a:cubicBezTo>
                  <a:cubicBezTo>
                    <a:pt x="29576" y="38773"/>
                    <a:pt x="31183" y="39107"/>
                    <a:pt x="32802" y="39309"/>
                  </a:cubicBezTo>
                  <a:cubicBezTo>
                    <a:pt x="33241" y="39364"/>
                    <a:pt x="33683" y="39395"/>
                    <a:pt x="34122" y="39395"/>
                  </a:cubicBezTo>
                  <a:cubicBezTo>
                    <a:pt x="35293" y="39395"/>
                    <a:pt x="36449" y="39179"/>
                    <a:pt x="37505" y="38642"/>
                  </a:cubicBezTo>
                  <a:cubicBezTo>
                    <a:pt x="38851" y="37976"/>
                    <a:pt x="39863" y="36797"/>
                    <a:pt x="40303" y="35380"/>
                  </a:cubicBezTo>
                  <a:cubicBezTo>
                    <a:pt x="40875" y="33535"/>
                    <a:pt x="40458" y="31487"/>
                    <a:pt x="39875" y="29713"/>
                  </a:cubicBezTo>
                  <a:cubicBezTo>
                    <a:pt x="39184" y="27617"/>
                    <a:pt x="38077" y="25677"/>
                    <a:pt x="36779" y="23903"/>
                  </a:cubicBezTo>
                  <a:cubicBezTo>
                    <a:pt x="35648" y="22355"/>
                    <a:pt x="34338" y="20985"/>
                    <a:pt x="33029" y="19581"/>
                  </a:cubicBezTo>
                  <a:cubicBezTo>
                    <a:pt x="31802" y="18283"/>
                    <a:pt x="30576" y="16890"/>
                    <a:pt x="29814" y="15259"/>
                  </a:cubicBezTo>
                  <a:cubicBezTo>
                    <a:pt x="29445" y="14509"/>
                    <a:pt x="29254" y="13687"/>
                    <a:pt x="29266" y="12854"/>
                  </a:cubicBezTo>
                  <a:cubicBezTo>
                    <a:pt x="29326" y="11984"/>
                    <a:pt x="29683" y="11151"/>
                    <a:pt x="30266" y="10508"/>
                  </a:cubicBezTo>
                  <a:cubicBezTo>
                    <a:pt x="31445" y="9139"/>
                    <a:pt x="33219" y="8567"/>
                    <a:pt x="34946" y="8293"/>
                  </a:cubicBezTo>
                  <a:cubicBezTo>
                    <a:pt x="36731" y="7996"/>
                    <a:pt x="38553" y="7984"/>
                    <a:pt x="40351" y="7770"/>
                  </a:cubicBezTo>
                  <a:cubicBezTo>
                    <a:pt x="41137" y="7662"/>
                    <a:pt x="41923" y="7520"/>
                    <a:pt x="42708" y="7365"/>
                  </a:cubicBezTo>
                  <a:cubicBezTo>
                    <a:pt x="43566" y="7198"/>
                    <a:pt x="44447" y="6996"/>
                    <a:pt x="45233" y="6603"/>
                  </a:cubicBezTo>
                  <a:cubicBezTo>
                    <a:pt x="45911" y="6269"/>
                    <a:pt x="46661" y="5698"/>
                    <a:pt x="46768" y="4888"/>
                  </a:cubicBezTo>
                  <a:cubicBezTo>
                    <a:pt x="46899" y="4114"/>
                    <a:pt x="46328" y="3483"/>
                    <a:pt x="45768" y="3043"/>
                  </a:cubicBezTo>
                  <a:cubicBezTo>
                    <a:pt x="44304" y="1852"/>
                    <a:pt x="42423" y="1174"/>
                    <a:pt x="40601" y="757"/>
                  </a:cubicBezTo>
                  <a:cubicBezTo>
                    <a:pt x="38553" y="292"/>
                    <a:pt x="36446" y="114"/>
                    <a:pt x="34350" y="54"/>
                  </a:cubicBezTo>
                  <a:cubicBezTo>
                    <a:pt x="32853" y="13"/>
                    <a:pt x="31350" y="1"/>
                    <a:pt x="2984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21" name="Google Shape;8321;p22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8322" name="Google Shape;8322;p22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3" name="Google Shape;8323;p22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24" name="Google Shape;8324;p22"/>
            <p:cNvSpPr/>
            <p:nvPr/>
          </p:nvSpPr>
          <p:spPr>
            <a:xfrm>
              <a:off x="0" y="-2067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22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26" name="Google Shape;8326;p22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8327" name="Google Shape;8327;p22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8" name="Google Shape;8328;p22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29" name="Google Shape;8329;p22"/>
            <p:cNvGrpSpPr/>
            <p:nvPr/>
          </p:nvGrpSpPr>
          <p:grpSpPr>
            <a:xfrm>
              <a:off x="8049652" y="310261"/>
              <a:ext cx="761891" cy="127172"/>
              <a:chOff x="7289565" y="849931"/>
              <a:chExt cx="377585" cy="63019"/>
            </a:xfrm>
          </p:grpSpPr>
          <p:sp>
            <p:nvSpPr>
              <p:cNvPr id="8330" name="Google Shape;8330;p22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1" name="Google Shape;8331;p22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32" name="Google Shape;8332;p22"/>
            <p:cNvGrpSpPr/>
            <p:nvPr/>
          </p:nvGrpSpPr>
          <p:grpSpPr>
            <a:xfrm>
              <a:off x="140280" y="1096109"/>
              <a:ext cx="761967" cy="127172"/>
              <a:chOff x="7289565" y="849931"/>
              <a:chExt cx="377585" cy="63019"/>
            </a:xfrm>
          </p:grpSpPr>
          <p:sp>
            <p:nvSpPr>
              <p:cNvPr id="8333" name="Google Shape;8333;p22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22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35" name="Google Shape;8335;p22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8336" name="Google Shape;8336;p22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22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22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9" name="Google Shape;8339;p22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0" name="Google Shape;8340;p22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1" name="Google Shape;8341;p22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2" name="Google Shape;8342;p22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3" name="Google Shape;8343;p22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4" name="Google Shape;8344;p22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5" name="Google Shape;8345;p22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22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7" name="Google Shape;8347;p22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8" name="Google Shape;8348;p22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9" name="Google Shape;8349;p22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22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1" name="Google Shape;8351;p22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2" name="Google Shape;8352;p22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3" name="Google Shape;8353;p22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4" name="Google Shape;8354;p22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5" name="Google Shape;8355;p22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22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7" name="Google Shape;8357;p22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8" name="Google Shape;8358;p22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9" name="Google Shape;8359;p22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0" name="Google Shape;8360;p22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1" name="Google Shape;8361;p22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2" name="Google Shape;8362;p22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3" name="Google Shape;8363;p22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4" name="Google Shape;8364;p22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5" name="Google Shape;8365;p22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6" name="Google Shape;8366;p22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7" name="Google Shape;8367;p22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8" name="Google Shape;8368;p22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9" name="Google Shape;8369;p22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0" name="Google Shape;8370;p22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1" name="Google Shape;8371;p22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2" name="Google Shape;8372;p22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3" name="Google Shape;8373;p22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4" name="Google Shape;8374;p22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5" name="Google Shape;8375;p22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6" name="Google Shape;8376;p22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7" name="Google Shape;8377;p22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8" name="Google Shape;8378;p22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9" name="Google Shape;8379;p22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0" name="Google Shape;8380;p22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1" name="Google Shape;8381;p22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2" name="Google Shape;8382;p22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3" name="Google Shape;8383;p22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4" name="Google Shape;8384;p22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5" name="Google Shape;8385;p22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6" name="Google Shape;8386;p22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7" name="Google Shape;8387;p22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8" name="Google Shape;8388;p22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9" name="Google Shape;8389;p22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0" name="Google Shape;8390;p22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1" name="Google Shape;8391;p22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2" name="Google Shape;8392;p22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3" name="Google Shape;8393;p22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4" name="Google Shape;8394;p22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5" name="Google Shape;8395;p22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6" name="Google Shape;8396;p22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7" name="Google Shape;8397;p22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8" name="Google Shape;8398;p22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9" name="Google Shape;8399;p22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0" name="Google Shape;8400;p22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1" name="Google Shape;8401;p22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2" name="Google Shape;8402;p22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3" name="Google Shape;8403;p22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4" name="Google Shape;8404;p22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5" name="Google Shape;8405;p22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6" name="Google Shape;8406;p22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7" name="Google Shape;8407;p22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8" name="Google Shape;8408;p22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9" name="Google Shape;8409;p22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0" name="Google Shape;8410;p22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1" name="Google Shape;8411;p22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2" name="Google Shape;8412;p22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3" name="Google Shape;8413;p22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4" name="Google Shape;8414;p22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5" name="Google Shape;8415;p22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6" name="Google Shape;8416;p22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7" name="Google Shape;8417;p22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8" name="Google Shape;8418;p22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9" name="Google Shape;8419;p22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0" name="Google Shape;8420;p22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1" name="Google Shape;8421;p22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2" name="Google Shape;8422;p22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3" name="Google Shape;8423;p22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4" name="Google Shape;8424;p22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5" name="Google Shape;8425;p22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6" name="Google Shape;8426;p22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7" name="Google Shape;8427;p22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8" name="Google Shape;8428;p22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9" name="Google Shape;8429;p22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0" name="Google Shape;8430;p22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1" name="Google Shape;8431;p22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2" name="Google Shape;8432;p22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3" name="Google Shape;8433;p22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4" name="Google Shape;8434;p22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5" name="Google Shape;8435;p22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6" name="Google Shape;8436;p22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7" name="Google Shape;8437;p22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8" name="Google Shape;8438;p22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9" name="Google Shape;8439;p22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0" name="Google Shape;8440;p22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1" name="Google Shape;8441;p22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2" name="Google Shape;8442;p22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3" name="Google Shape;8443;p22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4" name="Google Shape;8444;p22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5" name="Google Shape;8445;p22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6" name="Google Shape;8446;p22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7" name="Google Shape;8447;p22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8" name="Google Shape;8448;p22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9" name="Google Shape;8449;p22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0" name="Google Shape;8450;p22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1" name="Google Shape;8451;p22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2" name="Google Shape;8452;p22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3" name="Google Shape;8453;p22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4" name="Google Shape;8454;p22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5" name="Google Shape;8455;p22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22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22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22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59" name="Google Shape;8459;p22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8460" name="Google Shape;8460;p22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22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22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22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22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22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22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22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22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22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22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22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2" name="Google Shape;8472;p22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3" name="Google Shape;8473;p22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4" name="Google Shape;8474;p22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22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6" name="Google Shape;8476;p22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7" name="Google Shape;8477;p22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8" name="Google Shape;8478;p22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9" name="Google Shape;8479;p22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0" name="Google Shape;8480;p22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1" name="Google Shape;8481;p22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2" name="Google Shape;8482;p22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3" name="Google Shape;8483;p22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22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22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6" name="Google Shape;8486;p22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7" name="Google Shape;8487;p22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8" name="Google Shape;8488;p22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9" name="Google Shape;8489;p22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22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22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2" name="Google Shape;8492;p22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3" name="Google Shape;8493;p22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4" name="Google Shape;8494;p22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22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22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22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8" name="Google Shape;8498;p22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22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22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1" name="Google Shape;8501;p22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22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22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22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22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22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22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8" name="Google Shape;8508;p22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9" name="Google Shape;8509;p22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22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22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22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3" name="Google Shape;8513;p22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22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5" name="Google Shape;8515;p22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6" name="Google Shape;8516;p22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7" name="Google Shape;8517;p22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8" name="Google Shape;8518;p22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9" name="Google Shape;8519;p22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0" name="Google Shape;8520;p22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1" name="Google Shape;8521;p22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2" name="Google Shape;8522;p22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3" name="Google Shape;8523;p22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22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5" name="Google Shape;8525;p22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6" name="Google Shape;8526;p22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7" name="Google Shape;8527;p22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8" name="Google Shape;8528;p22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9" name="Google Shape;8529;p22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0" name="Google Shape;8530;p22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1" name="Google Shape;8531;p22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2" name="Google Shape;8532;p22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3" name="Google Shape;8533;p22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4" name="Google Shape;8534;p22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5" name="Google Shape;8535;p22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6" name="Google Shape;8536;p22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7" name="Google Shape;8537;p22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8" name="Google Shape;8538;p22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9" name="Google Shape;8539;p22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0" name="Google Shape;8540;p22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22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22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3" name="Google Shape;8543;p22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4" name="Google Shape;8544;p22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5" name="Google Shape;8545;p22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6" name="Google Shape;8546;p22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7" name="Google Shape;8547;p22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8" name="Google Shape;8548;p22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9" name="Google Shape;8549;p22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0" name="Google Shape;8550;p22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1" name="Google Shape;8551;p22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2" name="Google Shape;8552;p22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3" name="Google Shape;8553;p22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4" name="Google Shape;8554;p22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5" name="Google Shape;8555;p22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6" name="Google Shape;8556;p22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7" name="Google Shape;8557;p22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8" name="Google Shape;8558;p22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22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0" name="Google Shape;8560;p22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1" name="Google Shape;8561;p22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2" name="Google Shape;8562;p22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3" name="Google Shape;8563;p22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4" name="Google Shape;8564;p22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5" name="Google Shape;8565;p22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6" name="Google Shape;8566;p22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7" name="Google Shape;8567;p22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8" name="Google Shape;8568;p22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9" name="Google Shape;8569;p22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0" name="Google Shape;8570;p22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1" name="Google Shape;8571;p22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2" name="Google Shape;8572;p22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3" name="Google Shape;8573;p22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4" name="Google Shape;8574;p22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5" name="Google Shape;8575;p22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6" name="Google Shape;8576;p22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7" name="Google Shape;8577;p22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8" name="Google Shape;8578;p22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9" name="Google Shape;8579;p22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0" name="Google Shape;8580;p22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1" name="Google Shape;8581;p22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2" name="Google Shape;8582;p22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83" name="Google Shape;8583;p22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8584" name="Google Shape;8584;p22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5" name="Google Shape;8585;p22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6" name="Google Shape;8586;p22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7" name="Google Shape;8587;p22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8" name="Google Shape;8588;p22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9" name="Google Shape;8589;p22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0" name="Google Shape;8590;p22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1" name="Google Shape;8591;p22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2" name="Google Shape;8592;p22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3" name="Google Shape;8593;p22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4" name="Google Shape;8594;p22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5" name="Google Shape;8595;p22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6" name="Google Shape;8596;p22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7" name="Google Shape;8597;p22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8" name="Google Shape;8598;p22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9" name="Google Shape;8599;p22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0" name="Google Shape;8600;p22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1" name="Google Shape;8601;p22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2" name="Google Shape;8602;p22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3" name="Google Shape;8603;p22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4" name="Google Shape;8604;p22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5" name="Google Shape;8605;p22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6" name="Google Shape;8606;p22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7" name="Google Shape;8607;p22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8" name="Google Shape;8608;p22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9" name="Google Shape;8609;p22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0" name="Google Shape;8610;p22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22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22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3" name="Google Shape;8613;p22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4" name="Google Shape;8614;p22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22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22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7" name="Google Shape;8617;p22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8" name="Google Shape;8618;p22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22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22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1" name="Google Shape;8621;p22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2" name="Google Shape;8622;p22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22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22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5" name="Google Shape;8625;p22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6" name="Google Shape;8626;p22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22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22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9" name="Google Shape;8629;p22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0" name="Google Shape;8630;p22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1" name="Google Shape;8631;p22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2" name="Google Shape;8632;p22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3" name="Google Shape;8633;p22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4" name="Google Shape;8634;p22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5" name="Google Shape;8635;p22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22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7" name="Google Shape;8637;p22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8" name="Google Shape;8638;p22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9" name="Google Shape;8639;p22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22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22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2" name="Google Shape;8642;p22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3" name="Google Shape;8643;p22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4" name="Google Shape;8644;p22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5" name="Google Shape;8645;p22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6" name="Google Shape;8646;p22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7" name="Google Shape;8647;p22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8" name="Google Shape;8648;p22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9" name="Google Shape;8649;p22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0" name="Google Shape;8650;p22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1" name="Google Shape;8651;p22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2" name="Google Shape;8652;p22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3" name="Google Shape;8653;p22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4" name="Google Shape;8654;p22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5" name="Google Shape;8655;p22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6" name="Google Shape;8656;p22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7" name="Google Shape;8657;p22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8" name="Google Shape;8658;p22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9" name="Google Shape;8659;p22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0" name="Google Shape;8660;p22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1" name="Google Shape;8661;p22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2" name="Google Shape;8662;p22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3" name="Google Shape;8663;p22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22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22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22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22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22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22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22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22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22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22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22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22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22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22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22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22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22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22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22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3" name="Google Shape;8683;p22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4" name="Google Shape;8684;p22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5" name="Google Shape;8685;p22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22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7" name="Google Shape;8687;p22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8" name="Google Shape;8688;p22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9" name="Google Shape;8689;p22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0" name="Google Shape;8690;p22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1" name="Google Shape;8691;p22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2" name="Google Shape;8692;p22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3" name="Google Shape;8693;p22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4" name="Google Shape;8694;p22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5" name="Google Shape;8695;p22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6" name="Google Shape;8696;p22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7" name="Google Shape;8697;p22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8" name="Google Shape;8698;p22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9" name="Google Shape;8699;p22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0" name="Google Shape;8700;p22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1" name="Google Shape;8701;p22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2" name="Google Shape;8702;p22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3" name="Google Shape;8703;p22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4" name="Google Shape;8704;p22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5" name="Google Shape;8705;p22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6" name="Google Shape;8706;p22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07" name="Google Shape;8707;p22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8708" name="Google Shape;8708;p22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9" name="Google Shape;8709;p22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0" name="Google Shape;8710;p22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1" name="Google Shape;8711;p22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2" name="Google Shape;8712;p22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3" name="Google Shape;8713;p22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4" name="Google Shape;8714;p22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5" name="Google Shape;8715;p22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6" name="Google Shape;8716;p22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7" name="Google Shape;8717;p22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8" name="Google Shape;8718;p22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9" name="Google Shape;8719;p22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0" name="Google Shape;8720;p22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1" name="Google Shape;8721;p22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2" name="Google Shape;8722;p22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3" name="Google Shape;8723;p22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4" name="Google Shape;8724;p22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5" name="Google Shape;8725;p22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6" name="Google Shape;8726;p22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7" name="Google Shape;8727;p22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8" name="Google Shape;8728;p22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9" name="Google Shape;8729;p22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0" name="Google Shape;8730;p22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1" name="Google Shape;8731;p22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2" name="Google Shape;8732;p22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3" name="Google Shape;8733;p22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4" name="Google Shape;8734;p22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5" name="Google Shape;8735;p22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6" name="Google Shape;8736;p22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7" name="Google Shape;8737;p22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8" name="Google Shape;8738;p22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9" name="Google Shape;8739;p22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0" name="Google Shape;8740;p22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1" name="Google Shape;8741;p22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2" name="Google Shape;8742;p22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3" name="Google Shape;8743;p22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4" name="Google Shape;8744;p22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5" name="Google Shape;8745;p22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6" name="Google Shape;8746;p22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7" name="Google Shape;8747;p22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8" name="Google Shape;8748;p22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9" name="Google Shape;8749;p22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0" name="Google Shape;8750;p22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1" name="Google Shape;8751;p22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2" name="Google Shape;8752;p22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3" name="Google Shape;8753;p22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4" name="Google Shape;8754;p22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5" name="Google Shape;8755;p22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6" name="Google Shape;8756;p22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7" name="Google Shape;8757;p22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8" name="Google Shape;8758;p22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9" name="Google Shape;8759;p22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0" name="Google Shape;8760;p22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1" name="Google Shape;8761;p22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2" name="Google Shape;8762;p22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3" name="Google Shape;8763;p22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4" name="Google Shape;8764;p22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5" name="Google Shape;8765;p22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6" name="Google Shape;8766;p22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7" name="Google Shape;8767;p22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8" name="Google Shape;8768;p22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9" name="Google Shape;8769;p22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0" name="Google Shape;8770;p22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1" name="Google Shape;8771;p22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2" name="Google Shape;8772;p22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3" name="Google Shape;8773;p22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4" name="Google Shape;8774;p22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5" name="Google Shape;8775;p22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6" name="Google Shape;8776;p22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22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22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22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22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22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2" name="Google Shape;8782;p22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3" name="Google Shape;8783;p22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4" name="Google Shape;8784;p22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5" name="Google Shape;8785;p22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6" name="Google Shape;8786;p22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7" name="Google Shape;8787;p22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8" name="Google Shape;8788;p22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9" name="Google Shape;8789;p22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0" name="Google Shape;8790;p22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1" name="Google Shape;8791;p22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2" name="Google Shape;8792;p22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3" name="Google Shape;8793;p22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4" name="Google Shape;8794;p22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5" name="Google Shape;8795;p22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6" name="Google Shape;8796;p22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7" name="Google Shape;8797;p22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8" name="Google Shape;8798;p22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9" name="Google Shape;8799;p22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0" name="Google Shape;8800;p22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1" name="Google Shape;8801;p22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2" name="Google Shape;8802;p22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3" name="Google Shape;8803;p22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4" name="Google Shape;8804;p22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5" name="Google Shape;8805;p22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6" name="Google Shape;8806;p22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7" name="Google Shape;8807;p22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8" name="Google Shape;8808;p22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22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0" name="Google Shape;8810;p22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1" name="Google Shape;8811;p22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2" name="Google Shape;8812;p22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22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22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22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22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22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8" name="Google Shape;8818;p22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22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22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22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22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22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22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22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6" name="Google Shape;8826;p22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22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22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22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0" name="Google Shape;8830;p22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31" name="Google Shape;8831;p22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832" name="Google Shape;8832;p22"/>
          <p:cNvSpPr txBox="1"/>
          <p:nvPr>
            <p:ph idx="2" type="title"/>
          </p:nvPr>
        </p:nvSpPr>
        <p:spPr>
          <a:xfrm>
            <a:off x="4763969" y="2936050"/>
            <a:ext cx="2365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8833" name="Google Shape;8833;p22"/>
          <p:cNvSpPr txBox="1"/>
          <p:nvPr>
            <p:ph idx="3" type="title"/>
          </p:nvPr>
        </p:nvSpPr>
        <p:spPr>
          <a:xfrm>
            <a:off x="4763966" y="3400919"/>
            <a:ext cx="2365200" cy="9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8834" name="Google Shape;8834;p22"/>
          <p:cNvSpPr txBox="1"/>
          <p:nvPr>
            <p:ph idx="4" type="title"/>
          </p:nvPr>
        </p:nvSpPr>
        <p:spPr>
          <a:xfrm>
            <a:off x="2014925" y="2936050"/>
            <a:ext cx="2365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8835" name="Google Shape;8835;p22"/>
          <p:cNvSpPr txBox="1"/>
          <p:nvPr>
            <p:ph idx="5" type="title"/>
          </p:nvPr>
        </p:nvSpPr>
        <p:spPr>
          <a:xfrm>
            <a:off x="2014825" y="3400919"/>
            <a:ext cx="2365200" cy="9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bg>
      <p:bgPr>
        <a:solidFill>
          <a:schemeClr val="dk1"/>
        </a:solidFill>
      </p:bgPr>
    </p:bg>
    <p:spTree>
      <p:nvGrpSpPr>
        <p:cNvPr id="8836" name="Shape 8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37" name="Google Shape;8837;p23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grpSp>
          <p:nvGrpSpPr>
            <p:cNvPr id="8838" name="Google Shape;8838;p23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8839" name="Google Shape;8839;p2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0" name="Google Shape;8840;p2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41" name="Google Shape;8841;p23"/>
            <p:cNvSpPr/>
            <p:nvPr/>
          </p:nvSpPr>
          <p:spPr>
            <a:xfrm>
              <a:off x="0" y="-1305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3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43" name="Google Shape;8843;p23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8844" name="Google Shape;8844;p23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5" name="Google Shape;8845;p23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6" name="Google Shape;8846;p23"/>
            <p:cNvGrpSpPr/>
            <p:nvPr/>
          </p:nvGrpSpPr>
          <p:grpSpPr>
            <a:xfrm>
              <a:off x="8049652" y="310261"/>
              <a:ext cx="761891" cy="127172"/>
              <a:chOff x="7289565" y="849931"/>
              <a:chExt cx="377585" cy="63019"/>
            </a:xfrm>
          </p:grpSpPr>
          <p:sp>
            <p:nvSpPr>
              <p:cNvPr id="8847" name="Google Shape;8847;p2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8" name="Google Shape;8848;p2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9" name="Google Shape;8849;p23"/>
            <p:cNvGrpSpPr/>
            <p:nvPr/>
          </p:nvGrpSpPr>
          <p:grpSpPr>
            <a:xfrm>
              <a:off x="140280" y="1172309"/>
              <a:ext cx="761967" cy="127172"/>
              <a:chOff x="7289565" y="849931"/>
              <a:chExt cx="377585" cy="63019"/>
            </a:xfrm>
          </p:grpSpPr>
          <p:sp>
            <p:nvSpPr>
              <p:cNvPr id="8850" name="Google Shape;8850;p23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1" name="Google Shape;8851;p23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52" name="Google Shape;8852;p23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8853" name="Google Shape;8853;p23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4" name="Google Shape;8854;p23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5" name="Google Shape;8855;p23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6" name="Google Shape;8856;p23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7" name="Google Shape;8857;p23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8" name="Google Shape;8858;p23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9" name="Google Shape;8859;p23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0" name="Google Shape;8860;p23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1" name="Google Shape;8861;p23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2" name="Google Shape;8862;p23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23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23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5" name="Google Shape;8865;p23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23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23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8" name="Google Shape;8868;p23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9" name="Google Shape;8869;p23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0" name="Google Shape;8870;p23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1" name="Google Shape;8871;p23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2" name="Google Shape;8872;p23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23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23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5" name="Google Shape;8875;p23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6" name="Google Shape;8876;p23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7" name="Google Shape;8877;p23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8" name="Google Shape;8878;p23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9" name="Google Shape;8879;p23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0" name="Google Shape;8880;p23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1" name="Google Shape;8881;p23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2" name="Google Shape;8882;p23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3" name="Google Shape;8883;p23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4" name="Google Shape;8884;p23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5" name="Google Shape;8885;p23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6" name="Google Shape;8886;p23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7" name="Google Shape;8887;p23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8" name="Google Shape;8888;p23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9" name="Google Shape;8889;p23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0" name="Google Shape;8890;p23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1" name="Google Shape;8891;p23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23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23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23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23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23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23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23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23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23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23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23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23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23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23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23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23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23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23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23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23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23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23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23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23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23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23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23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23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23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23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23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23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23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23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23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23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23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23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23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23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23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23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23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23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23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23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23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23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23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23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23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23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23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23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23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23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23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23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23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23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23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23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23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23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23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23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23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23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23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23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23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23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23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23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23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23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23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23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23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23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23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23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23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23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6" name="Google Shape;8976;p23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8977" name="Google Shape;8977;p23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23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23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23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23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23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23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23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23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23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23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23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23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23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23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23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23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23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23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23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7" name="Google Shape;8997;p23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8" name="Google Shape;8998;p23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9" name="Google Shape;8999;p23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23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23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23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23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23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5" name="Google Shape;9005;p23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23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23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23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23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0" name="Google Shape;9010;p23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1" name="Google Shape;9011;p23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2" name="Google Shape;9012;p23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3" name="Google Shape;9013;p23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4" name="Google Shape;9014;p23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5" name="Google Shape;9015;p23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6" name="Google Shape;9016;p23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7" name="Google Shape;9017;p23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8" name="Google Shape;9018;p23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9" name="Google Shape;9019;p23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0" name="Google Shape;9020;p23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1" name="Google Shape;9021;p23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2" name="Google Shape;9022;p23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3" name="Google Shape;9023;p23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4" name="Google Shape;9024;p23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5" name="Google Shape;9025;p23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6" name="Google Shape;9026;p23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7" name="Google Shape;9027;p23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8" name="Google Shape;9028;p23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9" name="Google Shape;9029;p23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0" name="Google Shape;9030;p23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1" name="Google Shape;9031;p23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2" name="Google Shape;9032;p23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3" name="Google Shape;9033;p23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4" name="Google Shape;9034;p23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5" name="Google Shape;9035;p23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6" name="Google Shape;9036;p23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7" name="Google Shape;9037;p23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8" name="Google Shape;9038;p23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9" name="Google Shape;9039;p23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0" name="Google Shape;9040;p23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1" name="Google Shape;9041;p23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2" name="Google Shape;9042;p23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3" name="Google Shape;9043;p23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4" name="Google Shape;9044;p23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5" name="Google Shape;9045;p23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6" name="Google Shape;9046;p23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7" name="Google Shape;9047;p23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8" name="Google Shape;9048;p23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9" name="Google Shape;9049;p23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0" name="Google Shape;9050;p23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1" name="Google Shape;9051;p23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2" name="Google Shape;9052;p23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3" name="Google Shape;9053;p23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4" name="Google Shape;9054;p23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5" name="Google Shape;9055;p23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6" name="Google Shape;9056;p23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7" name="Google Shape;9057;p23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8" name="Google Shape;9058;p23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9" name="Google Shape;9059;p23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0" name="Google Shape;9060;p23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1" name="Google Shape;9061;p23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2" name="Google Shape;9062;p23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3" name="Google Shape;9063;p23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4" name="Google Shape;9064;p23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5" name="Google Shape;9065;p23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6" name="Google Shape;9066;p23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7" name="Google Shape;9067;p23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8" name="Google Shape;9068;p23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9" name="Google Shape;9069;p23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0" name="Google Shape;9070;p23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1" name="Google Shape;9071;p23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2" name="Google Shape;9072;p23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3" name="Google Shape;9073;p23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4" name="Google Shape;9074;p23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5" name="Google Shape;9075;p23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6" name="Google Shape;9076;p23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7" name="Google Shape;9077;p23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8" name="Google Shape;9078;p23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9" name="Google Shape;9079;p23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0" name="Google Shape;9080;p23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1" name="Google Shape;9081;p23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2" name="Google Shape;9082;p23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3" name="Google Shape;9083;p23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4" name="Google Shape;9084;p23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5" name="Google Shape;9085;p23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6" name="Google Shape;9086;p23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7" name="Google Shape;9087;p23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8" name="Google Shape;9088;p23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9" name="Google Shape;9089;p23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0" name="Google Shape;9090;p23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1" name="Google Shape;9091;p23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2" name="Google Shape;9092;p23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3" name="Google Shape;9093;p23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4" name="Google Shape;9094;p23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5" name="Google Shape;9095;p23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23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7" name="Google Shape;9097;p23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8" name="Google Shape;9098;p23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9" name="Google Shape;9099;p23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00" name="Google Shape;9100;p23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9101" name="Google Shape;9101;p23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2" name="Google Shape;9102;p23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3" name="Google Shape;9103;p23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4" name="Google Shape;9104;p23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5" name="Google Shape;9105;p23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6" name="Google Shape;9106;p23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7" name="Google Shape;9107;p23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8" name="Google Shape;9108;p23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9" name="Google Shape;9109;p23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0" name="Google Shape;9110;p23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1" name="Google Shape;9111;p23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2" name="Google Shape;9112;p23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3" name="Google Shape;9113;p23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4" name="Google Shape;9114;p23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5" name="Google Shape;9115;p23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6" name="Google Shape;9116;p23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7" name="Google Shape;9117;p23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8" name="Google Shape;9118;p23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9" name="Google Shape;9119;p23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0" name="Google Shape;9120;p23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1" name="Google Shape;9121;p23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2" name="Google Shape;9122;p23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3" name="Google Shape;9123;p23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4" name="Google Shape;9124;p23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5" name="Google Shape;9125;p23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6" name="Google Shape;9126;p23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7" name="Google Shape;9127;p23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8" name="Google Shape;9128;p23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9" name="Google Shape;9129;p23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0" name="Google Shape;9130;p23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1" name="Google Shape;9131;p23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2" name="Google Shape;9132;p23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3" name="Google Shape;9133;p23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4" name="Google Shape;9134;p23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5" name="Google Shape;9135;p23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6" name="Google Shape;9136;p23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7" name="Google Shape;9137;p23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8" name="Google Shape;9138;p23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9" name="Google Shape;9139;p23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0" name="Google Shape;9140;p23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1" name="Google Shape;9141;p23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2" name="Google Shape;9142;p23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3" name="Google Shape;9143;p23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4" name="Google Shape;9144;p23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5" name="Google Shape;9145;p23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6" name="Google Shape;9146;p23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7" name="Google Shape;9147;p23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8" name="Google Shape;9148;p23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9" name="Google Shape;9149;p23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0" name="Google Shape;9150;p23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1" name="Google Shape;9151;p23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2" name="Google Shape;9152;p23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3" name="Google Shape;9153;p23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4" name="Google Shape;9154;p23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5" name="Google Shape;9155;p23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6" name="Google Shape;9156;p23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7" name="Google Shape;9157;p23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8" name="Google Shape;9158;p23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9" name="Google Shape;9159;p23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0" name="Google Shape;9160;p23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1" name="Google Shape;9161;p23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2" name="Google Shape;9162;p23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3" name="Google Shape;9163;p23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4" name="Google Shape;9164;p23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5" name="Google Shape;9165;p23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6" name="Google Shape;9166;p23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7" name="Google Shape;9167;p23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8" name="Google Shape;9168;p23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23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23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23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2" name="Google Shape;9172;p23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3" name="Google Shape;9173;p23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23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23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23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7" name="Google Shape;9177;p23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8" name="Google Shape;9178;p23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23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23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23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2" name="Google Shape;9182;p23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3" name="Google Shape;9183;p23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23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23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23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7" name="Google Shape;9187;p23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23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9" name="Google Shape;9189;p23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0" name="Google Shape;9190;p23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1" name="Google Shape;9191;p23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2" name="Google Shape;9192;p23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23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23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23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6" name="Google Shape;9196;p23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7" name="Google Shape;9197;p23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23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23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23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1" name="Google Shape;9201;p23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2" name="Google Shape;9202;p23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3" name="Google Shape;9203;p23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4" name="Google Shape;9204;p23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5" name="Google Shape;9205;p23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6" name="Google Shape;9206;p23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7" name="Google Shape;9207;p23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8" name="Google Shape;9208;p23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9" name="Google Shape;9209;p23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0" name="Google Shape;9210;p23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1" name="Google Shape;9211;p23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2" name="Google Shape;9212;p23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23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23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5" name="Google Shape;9215;p23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6" name="Google Shape;9216;p23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23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23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9" name="Google Shape;9219;p23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0" name="Google Shape;9220;p23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23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23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23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4" name="Google Shape;9224;p23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9225" name="Google Shape;9225;p23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6" name="Google Shape;9226;p23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7" name="Google Shape;9227;p23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8" name="Google Shape;9228;p23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23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0" name="Google Shape;9230;p23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1" name="Google Shape;9231;p23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23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3" name="Google Shape;9233;p23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4" name="Google Shape;9234;p23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23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6" name="Google Shape;9236;p23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7" name="Google Shape;9237;p23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23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9" name="Google Shape;9239;p23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0" name="Google Shape;9240;p23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1" name="Google Shape;9241;p23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2" name="Google Shape;9242;p23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3" name="Google Shape;9243;p23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4" name="Google Shape;9244;p23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5" name="Google Shape;9245;p23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6" name="Google Shape;9246;p23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7" name="Google Shape;9247;p23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8" name="Google Shape;9248;p23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9" name="Google Shape;9249;p23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0" name="Google Shape;9250;p23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1" name="Google Shape;9251;p23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2" name="Google Shape;9252;p23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3" name="Google Shape;9253;p23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4" name="Google Shape;9254;p23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5" name="Google Shape;9255;p23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6" name="Google Shape;9256;p23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7" name="Google Shape;9257;p23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8" name="Google Shape;9258;p23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23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0" name="Google Shape;9260;p23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1" name="Google Shape;9261;p23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2" name="Google Shape;9262;p23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3" name="Google Shape;9263;p23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4" name="Google Shape;9264;p23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5" name="Google Shape;9265;p23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6" name="Google Shape;9266;p23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7" name="Google Shape;9267;p23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8" name="Google Shape;9268;p23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9" name="Google Shape;9269;p23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0" name="Google Shape;9270;p23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1" name="Google Shape;9271;p23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2" name="Google Shape;9272;p23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3" name="Google Shape;9273;p23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4" name="Google Shape;9274;p23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5" name="Google Shape;9275;p23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6" name="Google Shape;9276;p23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7" name="Google Shape;9277;p23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8" name="Google Shape;9278;p23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9" name="Google Shape;9279;p23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0" name="Google Shape;9280;p23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1" name="Google Shape;9281;p23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2" name="Google Shape;9282;p23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23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23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23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23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23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23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23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23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23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2" name="Google Shape;9292;p23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23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4" name="Google Shape;9294;p23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23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23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23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23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23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23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23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23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23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4" name="Google Shape;9304;p23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5" name="Google Shape;9305;p23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6" name="Google Shape;9306;p23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7" name="Google Shape;9307;p23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23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9" name="Google Shape;9309;p23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0" name="Google Shape;9310;p23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1" name="Google Shape;9311;p23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23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23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23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23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23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23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8" name="Google Shape;9318;p23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9" name="Google Shape;9319;p23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23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23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2" name="Google Shape;9322;p23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3" name="Google Shape;9323;p23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4" name="Google Shape;9324;p23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5" name="Google Shape;9325;p23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6" name="Google Shape;9326;p23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7" name="Google Shape;9327;p23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23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23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0" name="Google Shape;9330;p23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1" name="Google Shape;9331;p23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23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23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23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23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23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7" name="Google Shape;9337;p23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8" name="Google Shape;9338;p23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23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0" name="Google Shape;9340;p23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1" name="Google Shape;9341;p23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23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3" name="Google Shape;9343;p23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4" name="Google Shape;9344;p23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23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23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7" name="Google Shape;9347;p23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48" name="Google Shape;9348;p23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349" name="Google Shape;9349;p23"/>
          <p:cNvSpPr txBox="1"/>
          <p:nvPr>
            <p:ph idx="2" type="title"/>
          </p:nvPr>
        </p:nvSpPr>
        <p:spPr>
          <a:xfrm>
            <a:off x="4876587" y="1655675"/>
            <a:ext cx="29781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9350" name="Google Shape;9350;p23"/>
          <p:cNvSpPr txBox="1"/>
          <p:nvPr>
            <p:ph idx="3" type="title"/>
          </p:nvPr>
        </p:nvSpPr>
        <p:spPr>
          <a:xfrm>
            <a:off x="5058987" y="2111075"/>
            <a:ext cx="2613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351" name="Google Shape;9351;p23"/>
          <p:cNvSpPr txBox="1"/>
          <p:nvPr>
            <p:ph idx="4" type="title"/>
          </p:nvPr>
        </p:nvSpPr>
        <p:spPr>
          <a:xfrm>
            <a:off x="1289313" y="1655675"/>
            <a:ext cx="29781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9352" name="Google Shape;9352;p23"/>
          <p:cNvSpPr txBox="1"/>
          <p:nvPr>
            <p:ph idx="5" type="title"/>
          </p:nvPr>
        </p:nvSpPr>
        <p:spPr>
          <a:xfrm>
            <a:off x="1471713" y="2111075"/>
            <a:ext cx="2613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353" name="Google Shape;9353;p23"/>
          <p:cNvSpPr txBox="1"/>
          <p:nvPr>
            <p:ph idx="6" type="title"/>
          </p:nvPr>
        </p:nvSpPr>
        <p:spPr>
          <a:xfrm>
            <a:off x="4876587" y="3480896"/>
            <a:ext cx="29781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9354" name="Google Shape;9354;p23"/>
          <p:cNvSpPr txBox="1"/>
          <p:nvPr>
            <p:ph idx="7" type="title"/>
          </p:nvPr>
        </p:nvSpPr>
        <p:spPr>
          <a:xfrm>
            <a:off x="5058987" y="3936296"/>
            <a:ext cx="2613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355" name="Google Shape;9355;p23"/>
          <p:cNvSpPr txBox="1"/>
          <p:nvPr>
            <p:ph idx="8" type="title"/>
          </p:nvPr>
        </p:nvSpPr>
        <p:spPr>
          <a:xfrm>
            <a:off x="1289313" y="3480896"/>
            <a:ext cx="29781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9356" name="Google Shape;9356;p23"/>
          <p:cNvSpPr txBox="1"/>
          <p:nvPr>
            <p:ph idx="9" type="title"/>
          </p:nvPr>
        </p:nvSpPr>
        <p:spPr>
          <a:xfrm>
            <a:off x="1471713" y="3936296"/>
            <a:ext cx="2613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4">
    <p:bg>
      <p:bgPr>
        <a:solidFill>
          <a:schemeClr val="dk1"/>
        </a:solidFill>
      </p:bgPr>
    </p:bg>
    <p:spTree>
      <p:nvGrpSpPr>
        <p:cNvPr id="9357" name="Shape 9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58" name="Google Shape;9358;p24"/>
          <p:cNvGrpSpPr/>
          <p:nvPr/>
        </p:nvGrpSpPr>
        <p:grpSpPr>
          <a:xfrm>
            <a:off x="-546082" y="-1478475"/>
            <a:ext cx="10681850" cy="7555275"/>
            <a:chOff x="-546082" y="-1478475"/>
            <a:chExt cx="10681850" cy="7555275"/>
          </a:xfrm>
        </p:grpSpPr>
        <p:sp>
          <p:nvSpPr>
            <p:cNvPr id="9359" name="Google Shape;9359;p24"/>
            <p:cNvSpPr/>
            <p:nvPr/>
          </p:nvSpPr>
          <p:spPr>
            <a:xfrm rot="10800000">
              <a:off x="-27" y="8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24"/>
            <p:cNvSpPr/>
            <p:nvPr/>
          </p:nvSpPr>
          <p:spPr>
            <a:xfrm flipH="1">
              <a:off x="13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1" name="Google Shape;9361;p24"/>
            <p:cNvGrpSpPr/>
            <p:nvPr/>
          </p:nvGrpSpPr>
          <p:grpSpPr>
            <a:xfrm flipH="1">
              <a:off x="-419045" y="2698675"/>
              <a:ext cx="3916575" cy="3378125"/>
              <a:chOff x="780450" y="1002925"/>
              <a:chExt cx="3916575" cy="3378125"/>
            </a:xfrm>
          </p:grpSpPr>
          <p:sp>
            <p:nvSpPr>
              <p:cNvPr id="9362" name="Google Shape;9362;p2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2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2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2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2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2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2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2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2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2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2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2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2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2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2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2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2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2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2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2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2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2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2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2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2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2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2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2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2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2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2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2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2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2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2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2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8" name="Google Shape;9398;p2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9" name="Google Shape;9399;p2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2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2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2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2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4" name="Google Shape;9404;p2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5" name="Google Shape;9405;p2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6" name="Google Shape;9406;p2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7" name="Google Shape;9407;p2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8" name="Google Shape;9408;p2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9" name="Google Shape;9409;p2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0" name="Google Shape;9410;p2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2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2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3" name="Google Shape;9413;p2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4" name="Google Shape;9414;p2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2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2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7" name="Google Shape;9417;p2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8" name="Google Shape;9418;p2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9" name="Google Shape;9419;p2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2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1" name="Google Shape;9421;p2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2" name="Google Shape;9422;p2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2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4" name="Google Shape;9424;p2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5" name="Google Shape;9425;p2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2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2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8" name="Google Shape;9428;p2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2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2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1" name="Google Shape;9431;p2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2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2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4" name="Google Shape;9434;p2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5" name="Google Shape;9435;p2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2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7" name="Google Shape;9437;p2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2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9" name="Google Shape;9439;p2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0" name="Google Shape;9440;p2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1" name="Google Shape;9441;p2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2" name="Google Shape;9442;p2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2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4" name="Google Shape;9444;p2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5" name="Google Shape;9445;p2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2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7" name="Google Shape;9447;p2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2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2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2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2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2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2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2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2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2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2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2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2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2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2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2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2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2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2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2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2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8" name="Google Shape;9468;p2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2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2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2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2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2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2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2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2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2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2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2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2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2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2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2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2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5" name="Google Shape;9485;p24"/>
            <p:cNvGrpSpPr/>
            <p:nvPr/>
          </p:nvGrpSpPr>
          <p:grpSpPr>
            <a:xfrm flipH="1">
              <a:off x="-546082" y="-486300"/>
              <a:ext cx="3916575" cy="3378125"/>
              <a:chOff x="780450" y="1002925"/>
              <a:chExt cx="3916575" cy="3378125"/>
            </a:xfrm>
          </p:grpSpPr>
          <p:sp>
            <p:nvSpPr>
              <p:cNvPr id="9486" name="Google Shape;9486;p2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2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2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2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2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2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2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2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2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2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2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2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2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2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2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2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2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2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2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2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2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2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2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2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2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2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2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2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2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2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2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2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2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2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2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2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2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2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2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2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2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2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2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2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2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2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2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2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2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2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2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2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2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2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2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2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2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2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2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2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2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2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2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2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2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2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2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2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2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2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2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2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2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2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2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2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2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2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2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2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2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2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2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2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2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2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2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2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2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2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2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2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2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2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2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2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2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2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2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2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6" name="Google Shape;9586;p2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2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2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2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2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2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2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2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2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2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2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7" name="Google Shape;9597;p2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2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2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2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2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2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2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2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2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2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2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2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09" name="Google Shape;9609;p24"/>
            <p:cNvGrpSpPr/>
            <p:nvPr/>
          </p:nvGrpSpPr>
          <p:grpSpPr>
            <a:xfrm flipH="1">
              <a:off x="7683988" y="160969"/>
              <a:ext cx="1264805" cy="99218"/>
              <a:chOff x="6291500" y="380394"/>
              <a:chExt cx="1264805" cy="99218"/>
            </a:xfrm>
          </p:grpSpPr>
          <p:sp>
            <p:nvSpPr>
              <p:cNvPr id="9610" name="Google Shape;9610;p24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24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2" name="Google Shape;9612;p24"/>
            <p:cNvGrpSpPr/>
            <p:nvPr/>
          </p:nvGrpSpPr>
          <p:grpSpPr>
            <a:xfrm flipH="1">
              <a:off x="206847" y="798601"/>
              <a:ext cx="1087030" cy="181425"/>
              <a:chOff x="7289565" y="849931"/>
              <a:chExt cx="377585" cy="63019"/>
            </a:xfrm>
          </p:grpSpPr>
          <p:sp>
            <p:nvSpPr>
              <p:cNvPr id="9613" name="Google Shape;9613;p24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24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5" name="Google Shape;9615;p24"/>
            <p:cNvGrpSpPr/>
            <p:nvPr/>
          </p:nvGrpSpPr>
          <p:grpSpPr>
            <a:xfrm flipH="1">
              <a:off x="7756669" y="4560462"/>
              <a:ext cx="1234239" cy="86683"/>
              <a:chOff x="6297842" y="1549942"/>
              <a:chExt cx="874603" cy="61433"/>
            </a:xfrm>
          </p:grpSpPr>
          <p:sp>
            <p:nvSpPr>
              <p:cNvPr id="9616" name="Google Shape;9616;p24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7" name="Google Shape;9617;p24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8" name="Google Shape;9618;p24"/>
            <p:cNvGrpSpPr/>
            <p:nvPr/>
          </p:nvGrpSpPr>
          <p:grpSpPr>
            <a:xfrm flipH="1">
              <a:off x="6219193" y="-1478475"/>
              <a:ext cx="3916575" cy="3378125"/>
              <a:chOff x="780450" y="1002925"/>
              <a:chExt cx="3916575" cy="3378125"/>
            </a:xfrm>
          </p:grpSpPr>
          <p:sp>
            <p:nvSpPr>
              <p:cNvPr id="9619" name="Google Shape;9619;p24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0" name="Google Shape;9620;p24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24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24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24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24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5" name="Google Shape;9625;p24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6" name="Google Shape;9626;p24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7" name="Google Shape;9627;p24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8" name="Google Shape;9628;p24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9" name="Google Shape;9629;p24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24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1" name="Google Shape;9631;p24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2" name="Google Shape;9632;p24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24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24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5" name="Google Shape;9635;p24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24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24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8" name="Google Shape;9638;p24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24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24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1" name="Google Shape;9641;p24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24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24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4" name="Google Shape;9644;p24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5" name="Google Shape;9645;p24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24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7" name="Google Shape;9647;p24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8" name="Google Shape;9648;p24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9" name="Google Shape;9649;p24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0" name="Google Shape;9650;p24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1" name="Google Shape;9651;p24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2" name="Google Shape;9652;p24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3" name="Google Shape;9653;p24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4" name="Google Shape;9654;p24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5" name="Google Shape;9655;p24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6" name="Google Shape;9656;p24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7" name="Google Shape;9657;p24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8" name="Google Shape;9658;p24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9" name="Google Shape;9659;p24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0" name="Google Shape;9660;p24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1" name="Google Shape;9661;p24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2" name="Google Shape;9662;p24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3" name="Google Shape;9663;p24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4" name="Google Shape;9664;p24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5" name="Google Shape;9665;p24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6" name="Google Shape;9666;p24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7" name="Google Shape;9667;p24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8" name="Google Shape;9668;p24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9" name="Google Shape;9669;p24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0" name="Google Shape;9670;p24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1" name="Google Shape;9671;p24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2" name="Google Shape;9672;p24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3" name="Google Shape;9673;p24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4" name="Google Shape;9674;p24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5" name="Google Shape;9675;p24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6" name="Google Shape;9676;p24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7" name="Google Shape;9677;p24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8" name="Google Shape;9678;p24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9" name="Google Shape;9679;p24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0" name="Google Shape;9680;p24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1" name="Google Shape;9681;p24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2" name="Google Shape;9682;p24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3" name="Google Shape;9683;p24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4" name="Google Shape;9684;p24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5" name="Google Shape;9685;p24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24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24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24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24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24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24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2" name="Google Shape;9692;p24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24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24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24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24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24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24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24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0" name="Google Shape;9700;p24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24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24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24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24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24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24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24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24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9" name="Google Shape;9709;p24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24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24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24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24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24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24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6" name="Google Shape;9716;p24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7" name="Google Shape;9717;p24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24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24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24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24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24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24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24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24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6" name="Google Shape;9726;p24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24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8" name="Google Shape;9728;p24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24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24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24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24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24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24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24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24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24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24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24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24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24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742" name="Google Shape;9742;p24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743" name="Google Shape;9743;p24"/>
          <p:cNvSpPr txBox="1"/>
          <p:nvPr>
            <p:ph idx="2" type="title"/>
          </p:nvPr>
        </p:nvSpPr>
        <p:spPr>
          <a:xfrm>
            <a:off x="3349800" y="1725803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44" name="Google Shape;9744;p24"/>
          <p:cNvSpPr txBox="1"/>
          <p:nvPr>
            <p:ph idx="3" type="title"/>
          </p:nvPr>
        </p:nvSpPr>
        <p:spPr>
          <a:xfrm>
            <a:off x="3349662" y="213740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745" name="Google Shape;9745;p24"/>
          <p:cNvSpPr txBox="1"/>
          <p:nvPr>
            <p:ph idx="4" type="title"/>
          </p:nvPr>
        </p:nvSpPr>
        <p:spPr>
          <a:xfrm>
            <a:off x="5971850" y="1725803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46" name="Google Shape;9746;p24"/>
          <p:cNvSpPr txBox="1"/>
          <p:nvPr>
            <p:ph idx="5" type="title"/>
          </p:nvPr>
        </p:nvSpPr>
        <p:spPr>
          <a:xfrm>
            <a:off x="5971850" y="213740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747" name="Google Shape;9747;p24"/>
          <p:cNvSpPr txBox="1"/>
          <p:nvPr>
            <p:ph idx="6" type="title"/>
          </p:nvPr>
        </p:nvSpPr>
        <p:spPr>
          <a:xfrm>
            <a:off x="3349650" y="3460697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48" name="Google Shape;9748;p24"/>
          <p:cNvSpPr txBox="1"/>
          <p:nvPr>
            <p:ph idx="7" type="title"/>
          </p:nvPr>
        </p:nvSpPr>
        <p:spPr>
          <a:xfrm>
            <a:off x="3349512" y="3872296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749" name="Google Shape;9749;p24"/>
          <p:cNvSpPr txBox="1"/>
          <p:nvPr>
            <p:ph idx="8" type="title"/>
          </p:nvPr>
        </p:nvSpPr>
        <p:spPr>
          <a:xfrm>
            <a:off x="727200" y="3460697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50" name="Google Shape;9750;p24"/>
          <p:cNvSpPr txBox="1"/>
          <p:nvPr>
            <p:ph idx="9" type="title"/>
          </p:nvPr>
        </p:nvSpPr>
        <p:spPr>
          <a:xfrm>
            <a:off x="727200" y="3872296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9751" name="Google Shape;9751;p24"/>
          <p:cNvSpPr txBox="1"/>
          <p:nvPr>
            <p:ph idx="13" type="title"/>
          </p:nvPr>
        </p:nvSpPr>
        <p:spPr>
          <a:xfrm>
            <a:off x="5971700" y="3460697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52" name="Google Shape;9752;p24"/>
          <p:cNvSpPr txBox="1"/>
          <p:nvPr>
            <p:ph idx="14" type="title"/>
          </p:nvPr>
        </p:nvSpPr>
        <p:spPr>
          <a:xfrm>
            <a:off x="5971700" y="3872296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bg>
      <p:bgPr>
        <a:solidFill>
          <a:schemeClr val="dk1"/>
        </a:solidFill>
      </p:bgPr>
    </p:bg>
    <p:spTree>
      <p:nvGrpSpPr>
        <p:cNvPr id="9753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54" name="Google Shape;9754;p25"/>
          <p:cNvGrpSpPr/>
          <p:nvPr/>
        </p:nvGrpSpPr>
        <p:grpSpPr>
          <a:xfrm>
            <a:off x="-546082" y="-1478475"/>
            <a:ext cx="10681850" cy="7555275"/>
            <a:chOff x="-546082" y="-1478475"/>
            <a:chExt cx="10681850" cy="7555275"/>
          </a:xfrm>
        </p:grpSpPr>
        <p:sp>
          <p:nvSpPr>
            <p:cNvPr id="9755" name="Google Shape;9755;p25"/>
            <p:cNvSpPr/>
            <p:nvPr/>
          </p:nvSpPr>
          <p:spPr>
            <a:xfrm rot="10800000">
              <a:off x="-27" y="8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25"/>
            <p:cNvSpPr/>
            <p:nvPr/>
          </p:nvSpPr>
          <p:spPr>
            <a:xfrm flipH="1">
              <a:off x="13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57" name="Google Shape;9757;p25"/>
            <p:cNvGrpSpPr/>
            <p:nvPr/>
          </p:nvGrpSpPr>
          <p:grpSpPr>
            <a:xfrm flipH="1">
              <a:off x="-419045" y="2698675"/>
              <a:ext cx="3916575" cy="3378125"/>
              <a:chOff x="780450" y="1002925"/>
              <a:chExt cx="3916575" cy="3378125"/>
            </a:xfrm>
          </p:grpSpPr>
          <p:sp>
            <p:nvSpPr>
              <p:cNvPr id="9758" name="Google Shape;9758;p2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9" name="Google Shape;9759;p2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0" name="Google Shape;9760;p2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1" name="Google Shape;9761;p2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2" name="Google Shape;9762;p2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3" name="Google Shape;9763;p2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4" name="Google Shape;9764;p2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5" name="Google Shape;9765;p2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6" name="Google Shape;9766;p2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7" name="Google Shape;9767;p2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2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9" name="Google Shape;9769;p2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0" name="Google Shape;9770;p2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1" name="Google Shape;9771;p2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2" name="Google Shape;9772;p2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3" name="Google Shape;9773;p2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4" name="Google Shape;9774;p2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5" name="Google Shape;9775;p2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6" name="Google Shape;9776;p2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7" name="Google Shape;9777;p2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8" name="Google Shape;9778;p2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9" name="Google Shape;9779;p2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0" name="Google Shape;9780;p2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1" name="Google Shape;9781;p2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2" name="Google Shape;9782;p2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3" name="Google Shape;9783;p2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4" name="Google Shape;9784;p2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2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2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7" name="Google Shape;9787;p2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2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9" name="Google Shape;9789;p2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0" name="Google Shape;9790;p2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1" name="Google Shape;9791;p2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2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2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2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2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2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2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2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9" name="Google Shape;9799;p2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0" name="Google Shape;9800;p2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2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2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2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2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2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2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2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2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9" name="Google Shape;9809;p2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2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2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2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3" name="Google Shape;9813;p2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2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2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2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2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2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2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2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2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2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3" name="Google Shape;9823;p2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4" name="Google Shape;9824;p2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2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2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2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2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2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2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2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2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2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2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5" name="Google Shape;9835;p2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2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2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2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2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2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2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2" name="Google Shape;9842;p2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3" name="Google Shape;9843;p2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2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2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2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2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2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2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0" name="Google Shape;9850;p2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2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2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3" name="Google Shape;9853;p2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4" name="Google Shape;9854;p2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5" name="Google Shape;9855;p2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6" name="Google Shape;9856;p2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7" name="Google Shape;9857;p2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8" name="Google Shape;9858;p2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9" name="Google Shape;9859;p2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0" name="Google Shape;9860;p2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1" name="Google Shape;9861;p2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2" name="Google Shape;9862;p2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3" name="Google Shape;9863;p2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4" name="Google Shape;9864;p2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5" name="Google Shape;9865;p2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6" name="Google Shape;9866;p2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7" name="Google Shape;9867;p2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8" name="Google Shape;9868;p2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9" name="Google Shape;9869;p2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0" name="Google Shape;9870;p2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1" name="Google Shape;9871;p2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2" name="Google Shape;9872;p2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3" name="Google Shape;9873;p2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4" name="Google Shape;9874;p2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5" name="Google Shape;9875;p2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6" name="Google Shape;9876;p2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7" name="Google Shape;9877;p2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8" name="Google Shape;9878;p2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9" name="Google Shape;9879;p2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0" name="Google Shape;9880;p2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81" name="Google Shape;9881;p25"/>
            <p:cNvGrpSpPr/>
            <p:nvPr/>
          </p:nvGrpSpPr>
          <p:grpSpPr>
            <a:xfrm flipH="1">
              <a:off x="-546082" y="-486300"/>
              <a:ext cx="3916575" cy="3378125"/>
              <a:chOff x="780450" y="1002925"/>
              <a:chExt cx="3916575" cy="3378125"/>
            </a:xfrm>
          </p:grpSpPr>
          <p:sp>
            <p:nvSpPr>
              <p:cNvPr id="9882" name="Google Shape;9882;p2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3" name="Google Shape;9883;p2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4" name="Google Shape;9884;p2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5" name="Google Shape;9885;p2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6" name="Google Shape;9886;p2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7" name="Google Shape;9887;p2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8" name="Google Shape;9888;p2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9" name="Google Shape;9889;p2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0" name="Google Shape;9890;p2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1" name="Google Shape;9891;p2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2" name="Google Shape;9892;p2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3" name="Google Shape;9893;p2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4" name="Google Shape;9894;p2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5" name="Google Shape;9895;p2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6" name="Google Shape;9896;p2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7" name="Google Shape;9897;p2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8" name="Google Shape;9898;p2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9" name="Google Shape;9899;p2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0" name="Google Shape;9900;p2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1" name="Google Shape;9901;p2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2" name="Google Shape;9902;p2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3" name="Google Shape;9903;p2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4" name="Google Shape;9904;p2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5" name="Google Shape;9905;p2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6" name="Google Shape;9906;p2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7" name="Google Shape;9907;p2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8" name="Google Shape;9908;p2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9" name="Google Shape;9909;p2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0" name="Google Shape;9910;p2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1" name="Google Shape;9911;p2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2" name="Google Shape;9912;p2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3" name="Google Shape;9913;p2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4" name="Google Shape;9914;p2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5" name="Google Shape;9915;p2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6" name="Google Shape;9916;p2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7" name="Google Shape;9917;p2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8" name="Google Shape;9918;p2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9" name="Google Shape;9919;p2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0" name="Google Shape;9920;p2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1" name="Google Shape;9921;p2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2" name="Google Shape;9922;p2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3" name="Google Shape;9923;p2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4" name="Google Shape;9924;p2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5" name="Google Shape;9925;p2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6" name="Google Shape;9926;p2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7" name="Google Shape;9927;p2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8" name="Google Shape;9928;p2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9" name="Google Shape;9929;p2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0" name="Google Shape;9930;p2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1" name="Google Shape;9931;p2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2" name="Google Shape;9932;p2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3" name="Google Shape;9933;p2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4" name="Google Shape;9934;p2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5" name="Google Shape;9935;p2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6" name="Google Shape;9936;p2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7" name="Google Shape;9937;p2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8" name="Google Shape;9938;p2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9" name="Google Shape;9939;p2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0" name="Google Shape;9940;p2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1" name="Google Shape;9941;p2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2" name="Google Shape;9942;p2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3" name="Google Shape;9943;p2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4" name="Google Shape;9944;p2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5" name="Google Shape;9945;p2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6" name="Google Shape;9946;p2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7" name="Google Shape;9947;p2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8" name="Google Shape;9948;p2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9" name="Google Shape;9949;p2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0" name="Google Shape;9950;p2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1" name="Google Shape;9951;p2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2" name="Google Shape;9952;p2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3" name="Google Shape;9953;p2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4" name="Google Shape;9954;p2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5" name="Google Shape;9955;p2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6" name="Google Shape;9956;p2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7" name="Google Shape;9957;p2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8" name="Google Shape;9958;p2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9" name="Google Shape;9959;p2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0" name="Google Shape;9960;p2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1" name="Google Shape;9961;p2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2" name="Google Shape;9962;p2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3" name="Google Shape;9963;p2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4" name="Google Shape;9964;p2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5" name="Google Shape;9965;p2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6" name="Google Shape;9966;p2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7" name="Google Shape;9967;p2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8" name="Google Shape;9968;p2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2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2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2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2" name="Google Shape;9972;p2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3" name="Google Shape;9973;p2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4" name="Google Shape;9974;p2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5" name="Google Shape;9975;p2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2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2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8" name="Google Shape;9978;p2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9" name="Google Shape;9979;p2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2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2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2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3" name="Google Shape;9983;p2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4" name="Google Shape;9984;p2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2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2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2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8" name="Google Shape;9988;p2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9" name="Google Shape;9989;p2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0" name="Google Shape;9990;p2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2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2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3" name="Google Shape;9993;p2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4" name="Google Shape;9994;p2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5" name="Google Shape;9995;p2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6" name="Google Shape;9996;p2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2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2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2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0" name="Google Shape;10000;p2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1" name="Google Shape;10001;p2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2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2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2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5" name="Google Shape;10005;p25"/>
            <p:cNvGrpSpPr/>
            <p:nvPr/>
          </p:nvGrpSpPr>
          <p:grpSpPr>
            <a:xfrm flipH="1">
              <a:off x="7683988" y="160969"/>
              <a:ext cx="1264805" cy="99218"/>
              <a:chOff x="6291500" y="380394"/>
              <a:chExt cx="1264805" cy="99218"/>
            </a:xfrm>
          </p:grpSpPr>
          <p:sp>
            <p:nvSpPr>
              <p:cNvPr id="10006" name="Google Shape;10006;p25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7" name="Google Shape;10007;p25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8" name="Google Shape;10008;p25"/>
            <p:cNvGrpSpPr/>
            <p:nvPr/>
          </p:nvGrpSpPr>
          <p:grpSpPr>
            <a:xfrm flipH="1">
              <a:off x="206847" y="798601"/>
              <a:ext cx="1087030" cy="181425"/>
              <a:chOff x="7289565" y="849931"/>
              <a:chExt cx="377585" cy="63019"/>
            </a:xfrm>
          </p:grpSpPr>
          <p:sp>
            <p:nvSpPr>
              <p:cNvPr id="10009" name="Google Shape;10009;p2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0" name="Google Shape;10010;p2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1" name="Google Shape;10011;p25"/>
            <p:cNvGrpSpPr/>
            <p:nvPr/>
          </p:nvGrpSpPr>
          <p:grpSpPr>
            <a:xfrm flipH="1">
              <a:off x="7756669" y="4560462"/>
              <a:ext cx="1234239" cy="86683"/>
              <a:chOff x="6297842" y="1549942"/>
              <a:chExt cx="874603" cy="61433"/>
            </a:xfrm>
          </p:grpSpPr>
          <p:sp>
            <p:nvSpPr>
              <p:cNvPr id="10012" name="Google Shape;10012;p25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3" name="Google Shape;10013;p25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4" name="Google Shape;10014;p25"/>
            <p:cNvGrpSpPr/>
            <p:nvPr/>
          </p:nvGrpSpPr>
          <p:grpSpPr>
            <a:xfrm flipH="1">
              <a:off x="6219193" y="-1478475"/>
              <a:ext cx="3916575" cy="3378125"/>
              <a:chOff x="780450" y="1002925"/>
              <a:chExt cx="3916575" cy="3378125"/>
            </a:xfrm>
          </p:grpSpPr>
          <p:sp>
            <p:nvSpPr>
              <p:cNvPr id="10015" name="Google Shape;10015;p2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2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7" name="Google Shape;10017;p2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8" name="Google Shape;10018;p2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9" name="Google Shape;10019;p2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0" name="Google Shape;10020;p2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1" name="Google Shape;10021;p2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2" name="Google Shape;10022;p2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3" name="Google Shape;10023;p2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4" name="Google Shape;10024;p2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5" name="Google Shape;10025;p2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6" name="Google Shape;10026;p2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7" name="Google Shape;10027;p2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8" name="Google Shape;10028;p2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9" name="Google Shape;10029;p2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0" name="Google Shape;10030;p2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1" name="Google Shape;10031;p2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2" name="Google Shape;10032;p2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3" name="Google Shape;10033;p2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4" name="Google Shape;10034;p2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5" name="Google Shape;10035;p2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6" name="Google Shape;10036;p2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7" name="Google Shape;10037;p2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8" name="Google Shape;10038;p2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9" name="Google Shape;10039;p2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0" name="Google Shape;10040;p2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1" name="Google Shape;10041;p2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2" name="Google Shape;10042;p2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3" name="Google Shape;10043;p2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4" name="Google Shape;10044;p2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5" name="Google Shape;10045;p2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6" name="Google Shape;10046;p2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7" name="Google Shape;10047;p2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8" name="Google Shape;10048;p2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9" name="Google Shape;10049;p2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0" name="Google Shape;10050;p2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1" name="Google Shape;10051;p2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2" name="Google Shape;10052;p2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3" name="Google Shape;10053;p2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4" name="Google Shape;10054;p2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5" name="Google Shape;10055;p2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6" name="Google Shape;10056;p2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7" name="Google Shape;10057;p2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8" name="Google Shape;10058;p2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9" name="Google Shape;10059;p2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0" name="Google Shape;10060;p2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1" name="Google Shape;10061;p2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2" name="Google Shape;10062;p2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3" name="Google Shape;10063;p2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4" name="Google Shape;10064;p2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5" name="Google Shape;10065;p2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6" name="Google Shape;10066;p2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7" name="Google Shape;10067;p2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8" name="Google Shape;10068;p2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9" name="Google Shape;10069;p2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0" name="Google Shape;10070;p2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1" name="Google Shape;10071;p2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2" name="Google Shape;10072;p2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3" name="Google Shape;10073;p2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4" name="Google Shape;10074;p2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5" name="Google Shape;10075;p2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6" name="Google Shape;10076;p2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7" name="Google Shape;10077;p2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8" name="Google Shape;10078;p2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9" name="Google Shape;10079;p2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0" name="Google Shape;10080;p2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1" name="Google Shape;10081;p2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2" name="Google Shape;10082;p2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3" name="Google Shape;10083;p2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4" name="Google Shape;10084;p2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5" name="Google Shape;10085;p2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6" name="Google Shape;10086;p2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7" name="Google Shape;10087;p2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8" name="Google Shape;10088;p2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9" name="Google Shape;10089;p2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2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1" name="Google Shape;10091;p2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2" name="Google Shape;10092;p2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3" name="Google Shape;10093;p2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4" name="Google Shape;10094;p2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5" name="Google Shape;10095;p2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2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7" name="Google Shape;10097;p2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8" name="Google Shape;10098;p2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9" name="Google Shape;10099;p2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0" name="Google Shape;10100;p2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1" name="Google Shape;10101;p2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2" name="Google Shape;10102;p2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3" name="Google Shape;10103;p2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4" name="Google Shape;10104;p2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5" name="Google Shape;10105;p2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6" name="Google Shape;10106;p2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7" name="Google Shape;10107;p2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8" name="Google Shape;10108;p2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9" name="Google Shape;10109;p2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0" name="Google Shape;10110;p2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1" name="Google Shape;10111;p2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2" name="Google Shape;10112;p2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3" name="Google Shape;10113;p2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4" name="Google Shape;10114;p2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5" name="Google Shape;10115;p2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6" name="Google Shape;10116;p2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7" name="Google Shape;10117;p2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8" name="Google Shape;10118;p2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9" name="Google Shape;10119;p2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0" name="Google Shape;10120;p2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1" name="Google Shape;10121;p2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2" name="Google Shape;10122;p2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3" name="Google Shape;10123;p2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4" name="Google Shape;10124;p2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5" name="Google Shape;10125;p2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6" name="Google Shape;10126;p2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7" name="Google Shape;10127;p2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8" name="Google Shape;10128;p2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9" name="Google Shape;10129;p2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0" name="Google Shape;10130;p2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1" name="Google Shape;10131;p2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2" name="Google Shape;10132;p2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3" name="Google Shape;10133;p2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4" name="Google Shape;10134;p2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5" name="Google Shape;10135;p2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6" name="Google Shape;10136;p2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7" name="Google Shape;10137;p2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138" name="Google Shape;10138;p25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139" name="Google Shape;10139;p25"/>
          <p:cNvSpPr txBox="1"/>
          <p:nvPr>
            <p:ph idx="2" type="title"/>
          </p:nvPr>
        </p:nvSpPr>
        <p:spPr>
          <a:xfrm>
            <a:off x="3349650" y="15921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0" name="Google Shape;10140;p25"/>
          <p:cNvSpPr txBox="1"/>
          <p:nvPr>
            <p:ph idx="3" type="title"/>
          </p:nvPr>
        </p:nvSpPr>
        <p:spPr>
          <a:xfrm>
            <a:off x="3349512" y="20475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1" name="Google Shape;10141;p25"/>
          <p:cNvSpPr txBox="1"/>
          <p:nvPr>
            <p:ph idx="4" type="title"/>
          </p:nvPr>
        </p:nvSpPr>
        <p:spPr>
          <a:xfrm>
            <a:off x="727200" y="15921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2" name="Google Shape;10142;p25"/>
          <p:cNvSpPr txBox="1"/>
          <p:nvPr>
            <p:ph idx="5" type="title"/>
          </p:nvPr>
        </p:nvSpPr>
        <p:spPr>
          <a:xfrm>
            <a:off x="727200" y="20475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3" name="Google Shape;10143;p25"/>
          <p:cNvSpPr txBox="1"/>
          <p:nvPr>
            <p:ph idx="6" type="title"/>
          </p:nvPr>
        </p:nvSpPr>
        <p:spPr>
          <a:xfrm>
            <a:off x="5971700" y="15921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4" name="Google Shape;10144;p25"/>
          <p:cNvSpPr txBox="1"/>
          <p:nvPr>
            <p:ph idx="7" type="title"/>
          </p:nvPr>
        </p:nvSpPr>
        <p:spPr>
          <a:xfrm>
            <a:off x="5971700" y="20475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5" name="Google Shape;10145;p25"/>
          <p:cNvSpPr txBox="1"/>
          <p:nvPr>
            <p:ph idx="8" type="title"/>
          </p:nvPr>
        </p:nvSpPr>
        <p:spPr>
          <a:xfrm>
            <a:off x="3349650" y="31677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6" name="Google Shape;10146;p25"/>
          <p:cNvSpPr txBox="1"/>
          <p:nvPr>
            <p:ph idx="9" type="title"/>
          </p:nvPr>
        </p:nvSpPr>
        <p:spPr>
          <a:xfrm>
            <a:off x="3349512" y="36231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7" name="Google Shape;10147;p25"/>
          <p:cNvSpPr txBox="1"/>
          <p:nvPr>
            <p:ph idx="13" type="title"/>
          </p:nvPr>
        </p:nvSpPr>
        <p:spPr>
          <a:xfrm>
            <a:off x="727200" y="31677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48" name="Google Shape;10148;p25"/>
          <p:cNvSpPr txBox="1"/>
          <p:nvPr>
            <p:ph idx="14" type="title"/>
          </p:nvPr>
        </p:nvSpPr>
        <p:spPr>
          <a:xfrm>
            <a:off x="727200" y="36231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10149" name="Google Shape;10149;p25"/>
          <p:cNvSpPr txBox="1"/>
          <p:nvPr>
            <p:ph idx="15" type="title"/>
          </p:nvPr>
        </p:nvSpPr>
        <p:spPr>
          <a:xfrm>
            <a:off x="5971700" y="3167775"/>
            <a:ext cx="2445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50" name="Google Shape;10150;p25"/>
          <p:cNvSpPr txBox="1"/>
          <p:nvPr>
            <p:ph idx="16" type="title"/>
          </p:nvPr>
        </p:nvSpPr>
        <p:spPr>
          <a:xfrm>
            <a:off x="5971700" y="36231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b="0" sz="16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Exo 2"/>
              <a:buNone/>
              <a:defRPr sz="1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6">
    <p:bg>
      <p:bgPr>
        <a:solidFill>
          <a:schemeClr val="dk1"/>
        </a:solidFill>
      </p:bgPr>
    </p:bg>
    <p:spTree>
      <p:nvGrpSpPr>
        <p:cNvPr id="10151" name="Shape 10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52" name="Google Shape;10152;p26"/>
          <p:cNvGrpSpPr/>
          <p:nvPr/>
        </p:nvGrpSpPr>
        <p:grpSpPr>
          <a:xfrm>
            <a:off x="-451632" y="-1478475"/>
            <a:ext cx="10783713" cy="8160700"/>
            <a:chOff x="-451632" y="-1478475"/>
            <a:chExt cx="10783713" cy="8160700"/>
          </a:xfrm>
        </p:grpSpPr>
        <p:sp>
          <p:nvSpPr>
            <p:cNvPr id="10153" name="Google Shape;10153;p26"/>
            <p:cNvSpPr/>
            <p:nvPr/>
          </p:nvSpPr>
          <p:spPr>
            <a:xfrm rot="10800000">
              <a:off x="-27" y="8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26"/>
            <p:cNvSpPr/>
            <p:nvPr/>
          </p:nvSpPr>
          <p:spPr>
            <a:xfrm flipH="1">
              <a:off x="13" y="3842525"/>
              <a:ext cx="9143976" cy="1300970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55" name="Google Shape;10155;p26"/>
            <p:cNvGrpSpPr/>
            <p:nvPr/>
          </p:nvGrpSpPr>
          <p:grpSpPr>
            <a:xfrm flipH="1">
              <a:off x="-407945" y="3143025"/>
              <a:ext cx="3916575" cy="3378125"/>
              <a:chOff x="780450" y="1002925"/>
              <a:chExt cx="3916575" cy="3378125"/>
            </a:xfrm>
          </p:grpSpPr>
          <p:sp>
            <p:nvSpPr>
              <p:cNvPr id="10156" name="Google Shape;10156;p2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7" name="Google Shape;10157;p2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8" name="Google Shape;10158;p2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9" name="Google Shape;10159;p2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0" name="Google Shape;10160;p2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1" name="Google Shape;10161;p2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2" name="Google Shape;10162;p2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3" name="Google Shape;10163;p2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4" name="Google Shape;10164;p2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5" name="Google Shape;10165;p2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6" name="Google Shape;10166;p2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7" name="Google Shape;10167;p2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8" name="Google Shape;10168;p2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9" name="Google Shape;10169;p2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0" name="Google Shape;10170;p2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1" name="Google Shape;10171;p2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2" name="Google Shape;10172;p2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3" name="Google Shape;10173;p2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4" name="Google Shape;10174;p2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5" name="Google Shape;10175;p2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6" name="Google Shape;10176;p2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7" name="Google Shape;10177;p2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8" name="Google Shape;10178;p2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9" name="Google Shape;10179;p2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0" name="Google Shape;10180;p2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1" name="Google Shape;10181;p2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2" name="Google Shape;10182;p2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3" name="Google Shape;10183;p2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4" name="Google Shape;10184;p2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5" name="Google Shape;10185;p2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6" name="Google Shape;10186;p2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7" name="Google Shape;10187;p2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8" name="Google Shape;10188;p2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9" name="Google Shape;10189;p2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0" name="Google Shape;10190;p2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1" name="Google Shape;10191;p2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2" name="Google Shape;10192;p2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3" name="Google Shape;10193;p2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4" name="Google Shape;10194;p2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5" name="Google Shape;10195;p2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6" name="Google Shape;10196;p2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7" name="Google Shape;10197;p2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8" name="Google Shape;10198;p2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9" name="Google Shape;10199;p2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0" name="Google Shape;10200;p2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1" name="Google Shape;10201;p2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2" name="Google Shape;10202;p2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3" name="Google Shape;10203;p2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4" name="Google Shape;10204;p2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5" name="Google Shape;10205;p2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6" name="Google Shape;10206;p2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7" name="Google Shape;10207;p2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8" name="Google Shape;10208;p2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9" name="Google Shape;10209;p2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0" name="Google Shape;10210;p2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1" name="Google Shape;10211;p2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2" name="Google Shape;10212;p2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3" name="Google Shape;10213;p2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4" name="Google Shape;10214;p2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5" name="Google Shape;10215;p2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6" name="Google Shape;10216;p2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7" name="Google Shape;10217;p2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8" name="Google Shape;10218;p2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9" name="Google Shape;10219;p2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0" name="Google Shape;10220;p2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1" name="Google Shape;10221;p2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2" name="Google Shape;10222;p2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3" name="Google Shape;10223;p2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4" name="Google Shape;10224;p2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5" name="Google Shape;10225;p2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6" name="Google Shape;10226;p2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7" name="Google Shape;10227;p2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8" name="Google Shape;10228;p2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9" name="Google Shape;10229;p2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0" name="Google Shape;10230;p2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1" name="Google Shape;10231;p2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2" name="Google Shape;10232;p2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3" name="Google Shape;10233;p2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4" name="Google Shape;10234;p2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5" name="Google Shape;10235;p2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6" name="Google Shape;10236;p2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7" name="Google Shape;10237;p2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8" name="Google Shape;10238;p2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9" name="Google Shape;10239;p2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0" name="Google Shape;10240;p2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1" name="Google Shape;10241;p2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2" name="Google Shape;10242;p2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3" name="Google Shape;10243;p2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4" name="Google Shape;10244;p2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5" name="Google Shape;10245;p2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6" name="Google Shape;10246;p2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7" name="Google Shape;10247;p2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8" name="Google Shape;10248;p2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9" name="Google Shape;10249;p2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0" name="Google Shape;10250;p2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1" name="Google Shape;10251;p2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2" name="Google Shape;10252;p2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3" name="Google Shape;10253;p2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4" name="Google Shape;10254;p2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5" name="Google Shape;10255;p2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6" name="Google Shape;10256;p2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7" name="Google Shape;10257;p2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8" name="Google Shape;10258;p2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9" name="Google Shape;10259;p2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0" name="Google Shape;10260;p2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1" name="Google Shape;10261;p2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2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3" name="Google Shape;10263;p2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4" name="Google Shape;10264;p2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5" name="Google Shape;10265;p2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6" name="Google Shape;10266;p2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7" name="Google Shape;10267;p2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8" name="Google Shape;10268;p2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9" name="Google Shape;10269;p2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0" name="Google Shape;10270;p2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2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2" name="Google Shape;10272;p2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3" name="Google Shape;10273;p2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4" name="Google Shape;10274;p2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5" name="Google Shape;10275;p2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2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2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8" name="Google Shape;10278;p2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79" name="Google Shape;10279;p26"/>
            <p:cNvGrpSpPr/>
            <p:nvPr/>
          </p:nvGrpSpPr>
          <p:grpSpPr>
            <a:xfrm flipH="1">
              <a:off x="-451632" y="-888287"/>
              <a:ext cx="3916575" cy="3378125"/>
              <a:chOff x="780450" y="1002925"/>
              <a:chExt cx="3916575" cy="3378125"/>
            </a:xfrm>
          </p:grpSpPr>
          <p:sp>
            <p:nvSpPr>
              <p:cNvPr id="10280" name="Google Shape;10280;p2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1" name="Google Shape;10281;p2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2" name="Google Shape;10282;p2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3" name="Google Shape;10283;p2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4" name="Google Shape;10284;p2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5" name="Google Shape;10285;p2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6" name="Google Shape;10286;p2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7" name="Google Shape;10287;p2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8" name="Google Shape;10288;p2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9" name="Google Shape;10289;p2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0" name="Google Shape;10290;p2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1" name="Google Shape;10291;p2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2" name="Google Shape;10292;p2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3" name="Google Shape;10293;p2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4" name="Google Shape;10294;p2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5" name="Google Shape;10295;p2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6" name="Google Shape;10296;p2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7" name="Google Shape;10297;p2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8" name="Google Shape;10298;p2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9" name="Google Shape;10299;p2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0" name="Google Shape;10300;p2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1" name="Google Shape;10301;p2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2" name="Google Shape;10302;p2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3" name="Google Shape;10303;p2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4" name="Google Shape;10304;p2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5" name="Google Shape;10305;p2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6" name="Google Shape;10306;p2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7" name="Google Shape;10307;p2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8" name="Google Shape;10308;p2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9" name="Google Shape;10309;p2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0" name="Google Shape;10310;p2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1" name="Google Shape;10311;p2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2" name="Google Shape;10312;p2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3" name="Google Shape;10313;p2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4" name="Google Shape;10314;p2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5" name="Google Shape;10315;p2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6" name="Google Shape;10316;p2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7" name="Google Shape;10317;p2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8" name="Google Shape;10318;p2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9" name="Google Shape;10319;p2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0" name="Google Shape;10320;p2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1" name="Google Shape;10321;p2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2" name="Google Shape;10322;p2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3" name="Google Shape;10323;p2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4" name="Google Shape;10324;p2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5" name="Google Shape;10325;p2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6" name="Google Shape;10326;p2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7" name="Google Shape;10327;p2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8" name="Google Shape;10328;p2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9" name="Google Shape;10329;p2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0" name="Google Shape;10330;p2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1" name="Google Shape;10331;p2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2" name="Google Shape;10332;p2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3" name="Google Shape;10333;p2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4" name="Google Shape;10334;p2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5" name="Google Shape;10335;p2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6" name="Google Shape;10336;p2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7" name="Google Shape;10337;p2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8" name="Google Shape;10338;p2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9" name="Google Shape;10339;p2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0" name="Google Shape;10340;p2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1" name="Google Shape;10341;p2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2" name="Google Shape;10342;p2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3" name="Google Shape;10343;p2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4" name="Google Shape;10344;p2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5" name="Google Shape;10345;p2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6" name="Google Shape;10346;p2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7" name="Google Shape;10347;p2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8" name="Google Shape;10348;p2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9" name="Google Shape;10349;p2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0" name="Google Shape;10350;p2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1" name="Google Shape;10351;p2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2" name="Google Shape;10352;p2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3" name="Google Shape;10353;p2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4" name="Google Shape;10354;p2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5" name="Google Shape;10355;p2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6" name="Google Shape;10356;p2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7" name="Google Shape;10357;p2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8" name="Google Shape;10358;p2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9" name="Google Shape;10359;p2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0" name="Google Shape;10360;p2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1" name="Google Shape;10361;p2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2" name="Google Shape;10362;p2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3" name="Google Shape;10363;p2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4" name="Google Shape;10364;p2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5" name="Google Shape;10365;p2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6" name="Google Shape;10366;p2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7" name="Google Shape;10367;p2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8" name="Google Shape;10368;p2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9" name="Google Shape;10369;p2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0" name="Google Shape;10370;p2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1" name="Google Shape;10371;p2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2" name="Google Shape;10372;p2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3" name="Google Shape;10373;p2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4" name="Google Shape;10374;p2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5" name="Google Shape;10375;p2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6" name="Google Shape;10376;p2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7" name="Google Shape;10377;p2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8" name="Google Shape;10378;p2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9" name="Google Shape;10379;p2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0" name="Google Shape;10380;p2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1" name="Google Shape;10381;p2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2" name="Google Shape;10382;p2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3" name="Google Shape;10383;p2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4" name="Google Shape;10384;p2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5" name="Google Shape;10385;p2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6" name="Google Shape;10386;p2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7" name="Google Shape;10387;p2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8" name="Google Shape;10388;p2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9" name="Google Shape;10389;p2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0" name="Google Shape;10390;p2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1" name="Google Shape;10391;p2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2" name="Google Shape;10392;p2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3" name="Google Shape;10393;p2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4" name="Google Shape;10394;p2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5" name="Google Shape;10395;p2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6" name="Google Shape;10396;p2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7" name="Google Shape;10397;p2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8" name="Google Shape;10398;p2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9" name="Google Shape;10399;p2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0" name="Google Shape;10400;p2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1" name="Google Shape;10401;p2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2" name="Google Shape;10402;p2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03" name="Google Shape;10403;p26"/>
            <p:cNvGrpSpPr/>
            <p:nvPr/>
          </p:nvGrpSpPr>
          <p:grpSpPr>
            <a:xfrm flipH="1">
              <a:off x="7683988" y="160969"/>
              <a:ext cx="1264805" cy="99218"/>
              <a:chOff x="6291500" y="380394"/>
              <a:chExt cx="1264805" cy="99218"/>
            </a:xfrm>
          </p:grpSpPr>
          <p:sp>
            <p:nvSpPr>
              <p:cNvPr id="10404" name="Google Shape;10404;p26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5" name="Google Shape;10405;p26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06" name="Google Shape;10406;p26"/>
            <p:cNvGrpSpPr/>
            <p:nvPr/>
          </p:nvGrpSpPr>
          <p:grpSpPr>
            <a:xfrm flipH="1">
              <a:off x="206847" y="798601"/>
              <a:ext cx="1087030" cy="181425"/>
              <a:chOff x="7289565" y="849931"/>
              <a:chExt cx="377585" cy="63019"/>
            </a:xfrm>
          </p:grpSpPr>
          <p:sp>
            <p:nvSpPr>
              <p:cNvPr id="10407" name="Google Shape;10407;p26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8" name="Google Shape;10408;p26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09" name="Google Shape;10409;p26"/>
            <p:cNvGrpSpPr/>
            <p:nvPr/>
          </p:nvGrpSpPr>
          <p:grpSpPr>
            <a:xfrm flipH="1">
              <a:off x="7756669" y="4560462"/>
              <a:ext cx="1234239" cy="86683"/>
              <a:chOff x="6297842" y="1549942"/>
              <a:chExt cx="874603" cy="61433"/>
            </a:xfrm>
          </p:grpSpPr>
          <p:sp>
            <p:nvSpPr>
              <p:cNvPr id="10410" name="Google Shape;10410;p26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1" name="Google Shape;10411;p26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12" name="Google Shape;10412;p26"/>
            <p:cNvGrpSpPr/>
            <p:nvPr/>
          </p:nvGrpSpPr>
          <p:grpSpPr>
            <a:xfrm flipH="1">
              <a:off x="6219193" y="-1478475"/>
              <a:ext cx="3916575" cy="3378125"/>
              <a:chOff x="780450" y="1002925"/>
              <a:chExt cx="3916575" cy="3378125"/>
            </a:xfrm>
          </p:grpSpPr>
          <p:sp>
            <p:nvSpPr>
              <p:cNvPr id="10413" name="Google Shape;10413;p2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4" name="Google Shape;10414;p2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5" name="Google Shape;10415;p2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6" name="Google Shape;10416;p2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7" name="Google Shape;10417;p2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8" name="Google Shape;10418;p2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9" name="Google Shape;10419;p2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0" name="Google Shape;10420;p2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1" name="Google Shape;10421;p2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2" name="Google Shape;10422;p2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3" name="Google Shape;10423;p2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4" name="Google Shape;10424;p2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5" name="Google Shape;10425;p2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6" name="Google Shape;10426;p2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7" name="Google Shape;10427;p2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8" name="Google Shape;10428;p2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9" name="Google Shape;10429;p2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0" name="Google Shape;10430;p2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1" name="Google Shape;10431;p2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2" name="Google Shape;10432;p2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3" name="Google Shape;10433;p2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4" name="Google Shape;10434;p2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5" name="Google Shape;10435;p2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6" name="Google Shape;10436;p2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7" name="Google Shape;10437;p2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8" name="Google Shape;10438;p2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9" name="Google Shape;10439;p2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0" name="Google Shape;10440;p2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1" name="Google Shape;10441;p2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2" name="Google Shape;10442;p2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3" name="Google Shape;10443;p2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4" name="Google Shape;10444;p2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5" name="Google Shape;10445;p2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6" name="Google Shape;10446;p2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7" name="Google Shape;10447;p2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8" name="Google Shape;10448;p2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9" name="Google Shape;10449;p2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0" name="Google Shape;10450;p2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1" name="Google Shape;10451;p2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2" name="Google Shape;10452;p2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3" name="Google Shape;10453;p2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4" name="Google Shape;10454;p2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5" name="Google Shape;10455;p2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6" name="Google Shape;10456;p2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7" name="Google Shape;10457;p2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8" name="Google Shape;10458;p2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9" name="Google Shape;10459;p2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0" name="Google Shape;10460;p2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1" name="Google Shape;10461;p2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2" name="Google Shape;10462;p2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3" name="Google Shape;10463;p2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4" name="Google Shape;10464;p2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5" name="Google Shape;10465;p2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6" name="Google Shape;10466;p2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7" name="Google Shape;10467;p2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8" name="Google Shape;10468;p2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9" name="Google Shape;10469;p2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0" name="Google Shape;10470;p2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1" name="Google Shape;10471;p2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2" name="Google Shape;10472;p2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3" name="Google Shape;10473;p2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4" name="Google Shape;10474;p2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5" name="Google Shape;10475;p2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6" name="Google Shape;10476;p2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7" name="Google Shape;10477;p2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8" name="Google Shape;10478;p2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9" name="Google Shape;10479;p2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0" name="Google Shape;10480;p2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1" name="Google Shape;10481;p2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2" name="Google Shape;10482;p2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3" name="Google Shape;10483;p2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4" name="Google Shape;10484;p2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5" name="Google Shape;10485;p2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6" name="Google Shape;10486;p2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7" name="Google Shape;10487;p2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8" name="Google Shape;10488;p2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9" name="Google Shape;10489;p2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0" name="Google Shape;10490;p2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1" name="Google Shape;10491;p2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2" name="Google Shape;10492;p2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3" name="Google Shape;10493;p2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4" name="Google Shape;10494;p2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5" name="Google Shape;10495;p2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6" name="Google Shape;10496;p2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7" name="Google Shape;10497;p2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8" name="Google Shape;10498;p2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9" name="Google Shape;10499;p2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0" name="Google Shape;10500;p2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1" name="Google Shape;10501;p2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2" name="Google Shape;10502;p2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3" name="Google Shape;10503;p2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4" name="Google Shape;10504;p2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5" name="Google Shape;10505;p2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6" name="Google Shape;10506;p2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7" name="Google Shape;10507;p2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8" name="Google Shape;10508;p2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9" name="Google Shape;10509;p2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0" name="Google Shape;10510;p2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1" name="Google Shape;10511;p2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2" name="Google Shape;10512;p2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3" name="Google Shape;10513;p2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4" name="Google Shape;10514;p2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5" name="Google Shape;10515;p2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6" name="Google Shape;10516;p2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7" name="Google Shape;10517;p2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8" name="Google Shape;10518;p2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9" name="Google Shape;10519;p2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0" name="Google Shape;10520;p2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1" name="Google Shape;10521;p2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2" name="Google Shape;10522;p2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3" name="Google Shape;10523;p2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4" name="Google Shape;10524;p2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5" name="Google Shape;10525;p2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6" name="Google Shape;10526;p2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7" name="Google Shape;10527;p2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8" name="Google Shape;10528;p2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9" name="Google Shape;10529;p2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0" name="Google Shape;10530;p2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1" name="Google Shape;10531;p2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2" name="Google Shape;10532;p2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3" name="Google Shape;10533;p2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4" name="Google Shape;10534;p2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5" name="Google Shape;10535;p2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36" name="Google Shape;10536;p26"/>
            <p:cNvGrpSpPr/>
            <p:nvPr/>
          </p:nvGrpSpPr>
          <p:grpSpPr>
            <a:xfrm flipH="1">
              <a:off x="6415505" y="3304100"/>
              <a:ext cx="3916575" cy="3378125"/>
              <a:chOff x="780450" y="1002925"/>
              <a:chExt cx="3916575" cy="3378125"/>
            </a:xfrm>
          </p:grpSpPr>
          <p:sp>
            <p:nvSpPr>
              <p:cNvPr id="10537" name="Google Shape;10537;p26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8" name="Google Shape;10538;p26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9" name="Google Shape;10539;p26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0" name="Google Shape;10540;p26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1" name="Google Shape;10541;p26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2" name="Google Shape;10542;p26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3" name="Google Shape;10543;p26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4" name="Google Shape;10544;p26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5" name="Google Shape;10545;p26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6" name="Google Shape;10546;p26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7" name="Google Shape;10547;p26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8" name="Google Shape;10548;p26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9" name="Google Shape;10549;p26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0" name="Google Shape;10550;p26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1" name="Google Shape;10551;p26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2" name="Google Shape;10552;p26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3" name="Google Shape;10553;p26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4" name="Google Shape;10554;p26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5" name="Google Shape;10555;p26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6" name="Google Shape;10556;p26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7" name="Google Shape;10557;p26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8" name="Google Shape;10558;p26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9" name="Google Shape;10559;p26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0" name="Google Shape;10560;p26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1" name="Google Shape;10561;p26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2" name="Google Shape;10562;p26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3" name="Google Shape;10563;p26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4" name="Google Shape;10564;p26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5" name="Google Shape;10565;p26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6" name="Google Shape;10566;p26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7" name="Google Shape;10567;p26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8" name="Google Shape;10568;p26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9" name="Google Shape;10569;p26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0" name="Google Shape;10570;p26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1" name="Google Shape;10571;p26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2" name="Google Shape;10572;p26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3" name="Google Shape;10573;p26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4" name="Google Shape;10574;p26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5" name="Google Shape;10575;p26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6" name="Google Shape;10576;p26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7" name="Google Shape;10577;p26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8" name="Google Shape;10578;p26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9" name="Google Shape;10579;p26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0" name="Google Shape;10580;p26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1" name="Google Shape;10581;p26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2" name="Google Shape;10582;p26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3" name="Google Shape;10583;p26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4" name="Google Shape;10584;p26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5" name="Google Shape;10585;p26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6" name="Google Shape;10586;p26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7" name="Google Shape;10587;p26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8" name="Google Shape;10588;p26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9" name="Google Shape;10589;p26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0" name="Google Shape;10590;p26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1" name="Google Shape;10591;p26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2" name="Google Shape;10592;p26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3" name="Google Shape;10593;p26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4" name="Google Shape;10594;p26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5" name="Google Shape;10595;p26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6" name="Google Shape;10596;p26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7" name="Google Shape;10597;p26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8" name="Google Shape;10598;p26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9" name="Google Shape;10599;p26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0" name="Google Shape;10600;p26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1" name="Google Shape;10601;p26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2" name="Google Shape;10602;p26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3" name="Google Shape;10603;p26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4" name="Google Shape;10604;p26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5" name="Google Shape;10605;p26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6" name="Google Shape;10606;p26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7" name="Google Shape;10607;p26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8" name="Google Shape;10608;p26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9" name="Google Shape;10609;p26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0" name="Google Shape;10610;p26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1" name="Google Shape;10611;p26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2" name="Google Shape;10612;p26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3" name="Google Shape;10613;p26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4" name="Google Shape;10614;p26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5" name="Google Shape;10615;p26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6" name="Google Shape;10616;p26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7" name="Google Shape;10617;p26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8" name="Google Shape;10618;p26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9" name="Google Shape;10619;p26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0" name="Google Shape;10620;p26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1" name="Google Shape;10621;p26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2" name="Google Shape;10622;p26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3" name="Google Shape;10623;p26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4" name="Google Shape;10624;p26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5" name="Google Shape;10625;p26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6" name="Google Shape;10626;p26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7" name="Google Shape;10627;p26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8" name="Google Shape;10628;p26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9" name="Google Shape;10629;p26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0" name="Google Shape;10630;p26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1" name="Google Shape;10631;p26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2" name="Google Shape;10632;p26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3" name="Google Shape;10633;p26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4" name="Google Shape;10634;p26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5" name="Google Shape;10635;p26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6" name="Google Shape;10636;p26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7" name="Google Shape;10637;p26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8" name="Google Shape;10638;p26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9" name="Google Shape;10639;p26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0" name="Google Shape;10640;p26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1" name="Google Shape;10641;p26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2" name="Google Shape;10642;p26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3" name="Google Shape;10643;p26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4" name="Google Shape;10644;p26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5" name="Google Shape;10645;p26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6" name="Google Shape;10646;p26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7" name="Google Shape;10647;p26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8" name="Google Shape;10648;p26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9" name="Google Shape;10649;p26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0" name="Google Shape;10650;p26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1" name="Google Shape;10651;p26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2" name="Google Shape;10652;p26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3" name="Google Shape;10653;p26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4" name="Google Shape;10654;p26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5" name="Google Shape;10655;p26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6" name="Google Shape;10656;p26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7" name="Google Shape;10657;p26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8" name="Google Shape;10658;p26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9" name="Google Shape;10659;p26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660" name="Google Shape;10660;p26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661" name="Google Shape;10661;p26"/>
          <p:cNvSpPr txBox="1"/>
          <p:nvPr>
            <p:ph idx="1" type="subTitle"/>
          </p:nvPr>
        </p:nvSpPr>
        <p:spPr>
          <a:xfrm>
            <a:off x="963350" y="2298500"/>
            <a:ext cx="2853300" cy="13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6_2">
    <p:bg>
      <p:bgPr>
        <a:solidFill>
          <a:schemeClr val="dk1"/>
        </a:solidFill>
      </p:bgPr>
    </p:bg>
    <p:spTree>
      <p:nvGrpSpPr>
        <p:cNvPr id="10662" name="Shape 10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63" name="Google Shape;10663;p27"/>
          <p:cNvGrpSpPr/>
          <p:nvPr/>
        </p:nvGrpSpPr>
        <p:grpSpPr>
          <a:xfrm>
            <a:off x="-1899117" y="-725969"/>
            <a:ext cx="12994266" cy="7334696"/>
            <a:chOff x="-1899117" y="-725969"/>
            <a:chExt cx="12994266" cy="7334696"/>
          </a:xfrm>
        </p:grpSpPr>
        <p:grpSp>
          <p:nvGrpSpPr>
            <p:cNvPr id="10664" name="Google Shape;10664;p27"/>
            <p:cNvGrpSpPr/>
            <p:nvPr/>
          </p:nvGrpSpPr>
          <p:grpSpPr>
            <a:xfrm>
              <a:off x="8562212" y="4477277"/>
              <a:ext cx="814093" cy="65397"/>
              <a:chOff x="6327700" y="1357252"/>
              <a:chExt cx="814093" cy="65397"/>
            </a:xfrm>
          </p:grpSpPr>
          <p:sp>
            <p:nvSpPr>
              <p:cNvPr id="10665" name="Google Shape;10665;p27"/>
              <p:cNvSpPr/>
              <p:nvPr/>
            </p:nvSpPr>
            <p:spPr>
              <a:xfrm>
                <a:off x="6646229" y="1357252"/>
                <a:ext cx="495563" cy="65331"/>
              </a:xfrm>
              <a:custGeom>
                <a:rect b="b" l="l" r="r" t="t"/>
                <a:pathLst>
                  <a:path extrusionOk="0" h="989" w="7502">
                    <a:moveTo>
                      <a:pt x="489" y="0"/>
                    </a:moveTo>
                    <a:cubicBezTo>
                      <a:pt x="215" y="0"/>
                      <a:pt x="1" y="215"/>
                      <a:pt x="1" y="500"/>
                    </a:cubicBezTo>
                    <a:cubicBezTo>
                      <a:pt x="1" y="762"/>
                      <a:pt x="215" y="989"/>
                      <a:pt x="489" y="989"/>
                    </a:cubicBezTo>
                    <a:lnTo>
                      <a:pt x="7013" y="989"/>
                    </a:lnTo>
                    <a:cubicBezTo>
                      <a:pt x="7287" y="989"/>
                      <a:pt x="7502" y="762"/>
                      <a:pt x="7502" y="500"/>
                    </a:cubicBezTo>
                    <a:cubicBezTo>
                      <a:pt x="7502" y="215"/>
                      <a:pt x="7287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6" name="Google Shape;10666;p27"/>
              <p:cNvSpPr/>
              <p:nvPr/>
            </p:nvSpPr>
            <p:spPr>
              <a:xfrm>
                <a:off x="6327700" y="1357252"/>
                <a:ext cx="229748" cy="65397"/>
              </a:xfrm>
              <a:custGeom>
                <a:rect b="b" l="l" r="r" t="t"/>
                <a:pathLst>
                  <a:path extrusionOk="0" h="990" w="3478">
                    <a:moveTo>
                      <a:pt x="513" y="0"/>
                    </a:moveTo>
                    <a:cubicBezTo>
                      <a:pt x="227" y="0"/>
                      <a:pt x="1" y="215"/>
                      <a:pt x="13" y="500"/>
                    </a:cubicBezTo>
                    <a:cubicBezTo>
                      <a:pt x="1" y="767"/>
                      <a:pt x="227" y="989"/>
                      <a:pt x="492" y="989"/>
                    </a:cubicBezTo>
                    <a:cubicBezTo>
                      <a:pt x="499" y="989"/>
                      <a:pt x="506" y="989"/>
                      <a:pt x="513" y="989"/>
                    </a:cubicBezTo>
                    <a:lnTo>
                      <a:pt x="2989" y="989"/>
                    </a:lnTo>
                    <a:cubicBezTo>
                      <a:pt x="3263" y="989"/>
                      <a:pt x="3477" y="774"/>
                      <a:pt x="3477" y="500"/>
                    </a:cubicBezTo>
                    <a:cubicBezTo>
                      <a:pt x="3477" y="215"/>
                      <a:pt x="3263" y="0"/>
                      <a:pt x="29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667" name="Google Shape;10667;p27"/>
            <p:cNvSpPr/>
            <p:nvPr/>
          </p:nvSpPr>
          <p:spPr>
            <a:xfrm rot="10800000">
              <a:off x="73" y="2"/>
              <a:ext cx="9149477" cy="1307872"/>
            </a:xfrm>
            <a:custGeom>
              <a:rect b="b" l="l" r="r" t="t"/>
              <a:pathLst>
                <a:path extrusionOk="0" h="7491" w="67843">
                  <a:moveTo>
                    <a:pt x="19621" y="0"/>
                  </a:moveTo>
                  <a:cubicBezTo>
                    <a:pt x="15151" y="0"/>
                    <a:pt x="10690" y="714"/>
                    <a:pt x="6407" y="2133"/>
                  </a:cubicBezTo>
                  <a:lnTo>
                    <a:pt x="1" y="4252"/>
                  </a:lnTo>
                  <a:lnTo>
                    <a:pt x="1" y="7491"/>
                  </a:lnTo>
                  <a:lnTo>
                    <a:pt x="67843" y="7491"/>
                  </a:lnTo>
                  <a:cubicBezTo>
                    <a:pt x="64377" y="6297"/>
                    <a:pt x="60744" y="5692"/>
                    <a:pt x="57100" y="5692"/>
                  </a:cubicBezTo>
                  <a:cubicBezTo>
                    <a:pt x="55511" y="5692"/>
                    <a:pt x="53921" y="5807"/>
                    <a:pt x="52341" y="6038"/>
                  </a:cubicBezTo>
                  <a:cubicBezTo>
                    <a:pt x="51711" y="6129"/>
                    <a:pt x="51077" y="6174"/>
                    <a:pt x="50444" y="6174"/>
                  </a:cubicBezTo>
                  <a:cubicBezTo>
                    <a:pt x="49327" y="6174"/>
                    <a:pt x="48212" y="6033"/>
                    <a:pt x="47126" y="5752"/>
                  </a:cubicBezTo>
                  <a:lnTo>
                    <a:pt x="30219" y="1359"/>
                  </a:lnTo>
                  <a:cubicBezTo>
                    <a:pt x="26738" y="452"/>
                    <a:pt x="23177" y="0"/>
                    <a:pt x="196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27"/>
            <p:cNvSpPr/>
            <p:nvPr/>
          </p:nvSpPr>
          <p:spPr>
            <a:xfrm>
              <a:off x="0" y="3524601"/>
              <a:ext cx="9144053" cy="1618920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69" name="Google Shape;10669;p27"/>
            <p:cNvGrpSpPr/>
            <p:nvPr/>
          </p:nvGrpSpPr>
          <p:grpSpPr>
            <a:xfrm>
              <a:off x="-1899117" y="-725969"/>
              <a:ext cx="5008516" cy="4319946"/>
              <a:chOff x="780450" y="1002925"/>
              <a:chExt cx="3916575" cy="3378125"/>
            </a:xfrm>
          </p:grpSpPr>
          <p:sp>
            <p:nvSpPr>
              <p:cNvPr id="10670" name="Google Shape;10670;p2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1" name="Google Shape;10671;p2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2" name="Google Shape;10672;p2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3" name="Google Shape;10673;p2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4" name="Google Shape;10674;p2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5" name="Google Shape;10675;p2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6" name="Google Shape;10676;p2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7" name="Google Shape;10677;p2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8" name="Google Shape;10678;p2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9" name="Google Shape;10679;p2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0" name="Google Shape;10680;p2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1" name="Google Shape;10681;p2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2" name="Google Shape;10682;p2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3" name="Google Shape;10683;p2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4" name="Google Shape;10684;p2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5" name="Google Shape;10685;p2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6" name="Google Shape;10686;p2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7" name="Google Shape;10687;p2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8" name="Google Shape;10688;p2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9" name="Google Shape;10689;p2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0" name="Google Shape;10690;p2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1" name="Google Shape;10691;p2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2" name="Google Shape;10692;p2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3" name="Google Shape;10693;p2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4" name="Google Shape;10694;p2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5" name="Google Shape;10695;p2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6" name="Google Shape;10696;p2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7" name="Google Shape;10697;p2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8" name="Google Shape;10698;p2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9" name="Google Shape;10699;p2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0" name="Google Shape;10700;p2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1" name="Google Shape;10701;p2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2" name="Google Shape;10702;p2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3" name="Google Shape;10703;p2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4" name="Google Shape;10704;p2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5" name="Google Shape;10705;p2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6" name="Google Shape;10706;p2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7" name="Google Shape;10707;p2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8" name="Google Shape;10708;p2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9" name="Google Shape;10709;p2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0" name="Google Shape;10710;p2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1" name="Google Shape;10711;p2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2" name="Google Shape;10712;p2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3" name="Google Shape;10713;p2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4" name="Google Shape;10714;p2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5" name="Google Shape;10715;p2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6" name="Google Shape;10716;p2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7" name="Google Shape;10717;p2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8" name="Google Shape;10718;p2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9" name="Google Shape;10719;p2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0" name="Google Shape;10720;p2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1" name="Google Shape;10721;p2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2" name="Google Shape;10722;p2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3" name="Google Shape;10723;p2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4" name="Google Shape;10724;p2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5" name="Google Shape;10725;p2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6" name="Google Shape;10726;p2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7" name="Google Shape;10727;p2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8" name="Google Shape;10728;p2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9" name="Google Shape;10729;p2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0" name="Google Shape;10730;p2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1" name="Google Shape;10731;p2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2" name="Google Shape;10732;p2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3" name="Google Shape;10733;p2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4" name="Google Shape;10734;p2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5" name="Google Shape;10735;p2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6" name="Google Shape;10736;p2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7" name="Google Shape;10737;p2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8" name="Google Shape;10738;p2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9" name="Google Shape;10739;p2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0" name="Google Shape;10740;p2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1" name="Google Shape;10741;p2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2" name="Google Shape;10742;p2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3" name="Google Shape;10743;p2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4" name="Google Shape;10744;p2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5" name="Google Shape;10745;p2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6" name="Google Shape;10746;p2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7" name="Google Shape;10747;p2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8" name="Google Shape;10748;p2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9" name="Google Shape;10749;p2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0" name="Google Shape;10750;p2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1" name="Google Shape;10751;p2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2" name="Google Shape;10752;p2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3" name="Google Shape;10753;p2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4" name="Google Shape;10754;p2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5" name="Google Shape;10755;p2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6" name="Google Shape;10756;p2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7" name="Google Shape;10757;p2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8" name="Google Shape;10758;p2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9" name="Google Shape;10759;p2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0" name="Google Shape;10760;p2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1" name="Google Shape;10761;p2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2" name="Google Shape;10762;p2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3" name="Google Shape;10763;p2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4" name="Google Shape;10764;p2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5" name="Google Shape;10765;p2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6" name="Google Shape;10766;p2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7" name="Google Shape;10767;p2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8" name="Google Shape;10768;p2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9" name="Google Shape;10769;p2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0" name="Google Shape;10770;p2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1" name="Google Shape;10771;p2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2" name="Google Shape;10772;p2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3" name="Google Shape;10773;p2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4" name="Google Shape;10774;p2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5" name="Google Shape;10775;p2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6" name="Google Shape;10776;p2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7" name="Google Shape;10777;p2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8" name="Google Shape;10778;p2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9" name="Google Shape;10779;p2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0" name="Google Shape;10780;p2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1" name="Google Shape;10781;p2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2" name="Google Shape;10782;p2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3" name="Google Shape;10783;p2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4" name="Google Shape;10784;p2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5" name="Google Shape;10785;p2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6" name="Google Shape;10786;p2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7" name="Google Shape;10787;p2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8" name="Google Shape;10788;p2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9" name="Google Shape;10789;p2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0" name="Google Shape;10790;p2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1" name="Google Shape;10791;p2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2" name="Google Shape;10792;p2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3" name="Google Shape;10793;p27"/>
            <p:cNvGrpSpPr/>
            <p:nvPr/>
          </p:nvGrpSpPr>
          <p:grpSpPr>
            <a:xfrm>
              <a:off x="6086633" y="2288781"/>
              <a:ext cx="5008516" cy="4319946"/>
              <a:chOff x="780450" y="1002925"/>
              <a:chExt cx="3916575" cy="3378125"/>
            </a:xfrm>
          </p:grpSpPr>
          <p:sp>
            <p:nvSpPr>
              <p:cNvPr id="10794" name="Google Shape;10794;p2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5" name="Google Shape;10795;p2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6" name="Google Shape;10796;p2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7" name="Google Shape;10797;p2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8" name="Google Shape;10798;p2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9" name="Google Shape;10799;p2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0" name="Google Shape;10800;p2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1" name="Google Shape;10801;p2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2" name="Google Shape;10802;p2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3" name="Google Shape;10803;p2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4" name="Google Shape;10804;p2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5" name="Google Shape;10805;p2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6" name="Google Shape;10806;p2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7" name="Google Shape;10807;p2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8" name="Google Shape;10808;p2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9" name="Google Shape;10809;p2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0" name="Google Shape;10810;p2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1" name="Google Shape;10811;p2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2" name="Google Shape;10812;p2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3" name="Google Shape;10813;p2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4" name="Google Shape;10814;p2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5" name="Google Shape;10815;p2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6" name="Google Shape;10816;p2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7" name="Google Shape;10817;p2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8" name="Google Shape;10818;p2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9" name="Google Shape;10819;p2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0" name="Google Shape;10820;p2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1" name="Google Shape;10821;p2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2" name="Google Shape;10822;p2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3" name="Google Shape;10823;p2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4" name="Google Shape;10824;p2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5" name="Google Shape;10825;p2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6" name="Google Shape;10826;p2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7" name="Google Shape;10827;p2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8" name="Google Shape;10828;p2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9" name="Google Shape;10829;p2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0" name="Google Shape;10830;p2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1" name="Google Shape;10831;p2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2" name="Google Shape;10832;p2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3" name="Google Shape;10833;p2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4" name="Google Shape;10834;p2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5" name="Google Shape;10835;p2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6" name="Google Shape;10836;p2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7" name="Google Shape;10837;p2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8" name="Google Shape;10838;p2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9" name="Google Shape;10839;p2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0" name="Google Shape;10840;p2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1" name="Google Shape;10841;p2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2" name="Google Shape;10842;p2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3" name="Google Shape;10843;p2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4" name="Google Shape;10844;p2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5" name="Google Shape;10845;p2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6" name="Google Shape;10846;p2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7" name="Google Shape;10847;p2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8" name="Google Shape;10848;p2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9" name="Google Shape;10849;p2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0" name="Google Shape;10850;p2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1" name="Google Shape;10851;p2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2" name="Google Shape;10852;p2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3" name="Google Shape;10853;p2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4" name="Google Shape;10854;p2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5" name="Google Shape;10855;p2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6" name="Google Shape;10856;p2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7" name="Google Shape;10857;p2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8" name="Google Shape;10858;p2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9" name="Google Shape;10859;p2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0" name="Google Shape;10860;p2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1" name="Google Shape;10861;p2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2" name="Google Shape;10862;p2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3" name="Google Shape;10863;p2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4" name="Google Shape;10864;p2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5" name="Google Shape;10865;p2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6" name="Google Shape;10866;p2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7" name="Google Shape;10867;p2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8" name="Google Shape;10868;p2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9" name="Google Shape;10869;p2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0" name="Google Shape;10870;p2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1" name="Google Shape;10871;p2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2" name="Google Shape;10872;p2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3" name="Google Shape;10873;p2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4" name="Google Shape;10874;p2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5" name="Google Shape;10875;p2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6" name="Google Shape;10876;p2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7" name="Google Shape;10877;p2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8" name="Google Shape;10878;p2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9" name="Google Shape;10879;p2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0" name="Google Shape;10880;p2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1" name="Google Shape;10881;p2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2" name="Google Shape;10882;p2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3" name="Google Shape;10883;p2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4" name="Google Shape;10884;p2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5" name="Google Shape;10885;p2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6" name="Google Shape;10886;p2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7" name="Google Shape;10887;p2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8" name="Google Shape;10888;p2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9" name="Google Shape;10889;p2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0" name="Google Shape;10890;p2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1" name="Google Shape;10891;p2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2" name="Google Shape;10892;p2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3" name="Google Shape;10893;p2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4" name="Google Shape;10894;p2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5" name="Google Shape;10895;p2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6" name="Google Shape;10896;p2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7" name="Google Shape;10897;p2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8" name="Google Shape;10898;p2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9" name="Google Shape;10899;p2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0" name="Google Shape;10900;p2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1" name="Google Shape;10901;p2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2" name="Google Shape;10902;p2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3" name="Google Shape;10903;p2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4" name="Google Shape;10904;p2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5" name="Google Shape;10905;p2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6" name="Google Shape;10906;p2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7" name="Google Shape;10907;p2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8" name="Google Shape;10908;p2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9" name="Google Shape;10909;p2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0" name="Google Shape;10910;p2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1" name="Google Shape;10911;p2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2" name="Google Shape;10912;p2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3" name="Google Shape;10913;p2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4" name="Google Shape;10914;p2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5" name="Google Shape;10915;p2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6" name="Google Shape;10916;p2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17" name="Google Shape;10917;p27"/>
            <p:cNvGrpSpPr/>
            <p:nvPr/>
          </p:nvGrpSpPr>
          <p:grpSpPr>
            <a:xfrm>
              <a:off x="151175" y="4741794"/>
              <a:ext cx="1264805" cy="99218"/>
              <a:chOff x="6291500" y="380394"/>
              <a:chExt cx="1264805" cy="99218"/>
            </a:xfrm>
          </p:grpSpPr>
          <p:sp>
            <p:nvSpPr>
              <p:cNvPr id="10918" name="Google Shape;10918;p27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9" name="Google Shape;10919;p27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20" name="Google Shape;10920;p27"/>
            <p:cNvGrpSpPr/>
            <p:nvPr/>
          </p:nvGrpSpPr>
          <p:grpSpPr>
            <a:xfrm>
              <a:off x="-506025" y="347119"/>
              <a:ext cx="1264805" cy="99218"/>
              <a:chOff x="6291500" y="380394"/>
              <a:chExt cx="1264805" cy="99218"/>
            </a:xfrm>
          </p:grpSpPr>
          <p:sp>
            <p:nvSpPr>
              <p:cNvPr id="10921" name="Google Shape;10921;p27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2" name="Google Shape;10922;p27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23" name="Google Shape;10923;p27"/>
            <p:cNvSpPr/>
            <p:nvPr/>
          </p:nvSpPr>
          <p:spPr>
            <a:xfrm>
              <a:off x="8726194" y="857748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24" name="Google Shape;10924;p27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925" name="Google Shape;10925;p27"/>
          <p:cNvSpPr txBox="1"/>
          <p:nvPr>
            <p:ph idx="1" type="subTitle"/>
          </p:nvPr>
        </p:nvSpPr>
        <p:spPr>
          <a:xfrm>
            <a:off x="4798950" y="2298500"/>
            <a:ext cx="2771100" cy="13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6_1">
    <p:bg>
      <p:bgPr>
        <a:solidFill>
          <a:schemeClr val="dk1"/>
        </a:solidFill>
      </p:bgPr>
    </p:bg>
    <p:spTree>
      <p:nvGrpSpPr>
        <p:cNvPr id="10926" name="Shape 10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7" name="Google Shape;10927;p28"/>
          <p:cNvGrpSpPr/>
          <p:nvPr/>
        </p:nvGrpSpPr>
        <p:grpSpPr>
          <a:xfrm>
            <a:off x="-1899117" y="-725969"/>
            <a:ext cx="12994266" cy="7334696"/>
            <a:chOff x="-1899117" y="-725969"/>
            <a:chExt cx="12994266" cy="7334696"/>
          </a:xfrm>
        </p:grpSpPr>
        <p:grpSp>
          <p:nvGrpSpPr>
            <p:cNvPr id="10928" name="Google Shape;10928;p28"/>
            <p:cNvGrpSpPr/>
            <p:nvPr/>
          </p:nvGrpSpPr>
          <p:grpSpPr>
            <a:xfrm>
              <a:off x="8562212" y="4477277"/>
              <a:ext cx="814093" cy="65397"/>
              <a:chOff x="6327700" y="1357252"/>
              <a:chExt cx="814093" cy="65397"/>
            </a:xfrm>
          </p:grpSpPr>
          <p:sp>
            <p:nvSpPr>
              <p:cNvPr id="10929" name="Google Shape;10929;p28"/>
              <p:cNvSpPr/>
              <p:nvPr/>
            </p:nvSpPr>
            <p:spPr>
              <a:xfrm>
                <a:off x="6646229" y="1357252"/>
                <a:ext cx="495563" cy="65331"/>
              </a:xfrm>
              <a:custGeom>
                <a:rect b="b" l="l" r="r" t="t"/>
                <a:pathLst>
                  <a:path extrusionOk="0" h="989" w="7502">
                    <a:moveTo>
                      <a:pt x="489" y="0"/>
                    </a:moveTo>
                    <a:cubicBezTo>
                      <a:pt x="215" y="0"/>
                      <a:pt x="1" y="215"/>
                      <a:pt x="1" y="500"/>
                    </a:cubicBezTo>
                    <a:cubicBezTo>
                      <a:pt x="1" y="762"/>
                      <a:pt x="215" y="989"/>
                      <a:pt x="489" y="989"/>
                    </a:cubicBezTo>
                    <a:lnTo>
                      <a:pt x="7013" y="989"/>
                    </a:lnTo>
                    <a:cubicBezTo>
                      <a:pt x="7287" y="989"/>
                      <a:pt x="7502" y="762"/>
                      <a:pt x="7502" y="500"/>
                    </a:cubicBezTo>
                    <a:cubicBezTo>
                      <a:pt x="7502" y="215"/>
                      <a:pt x="7287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0" name="Google Shape;10930;p28"/>
              <p:cNvSpPr/>
              <p:nvPr/>
            </p:nvSpPr>
            <p:spPr>
              <a:xfrm>
                <a:off x="6327700" y="1357252"/>
                <a:ext cx="229748" cy="65397"/>
              </a:xfrm>
              <a:custGeom>
                <a:rect b="b" l="l" r="r" t="t"/>
                <a:pathLst>
                  <a:path extrusionOk="0" h="990" w="3478">
                    <a:moveTo>
                      <a:pt x="513" y="0"/>
                    </a:moveTo>
                    <a:cubicBezTo>
                      <a:pt x="227" y="0"/>
                      <a:pt x="1" y="215"/>
                      <a:pt x="13" y="500"/>
                    </a:cubicBezTo>
                    <a:cubicBezTo>
                      <a:pt x="1" y="767"/>
                      <a:pt x="227" y="989"/>
                      <a:pt x="492" y="989"/>
                    </a:cubicBezTo>
                    <a:cubicBezTo>
                      <a:pt x="499" y="989"/>
                      <a:pt x="506" y="989"/>
                      <a:pt x="513" y="989"/>
                    </a:cubicBezTo>
                    <a:lnTo>
                      <a:pt x="2989" y="989"/>
                    </a:lnTo>
                    <a:cubicBezTo>
                      <a:pt x="3263" y="989"/>
                      <a:pt x="3477" y="774"/>
                      <a:pt x="3477" y="500"/>
                    </a:cubicBezTo>
                    <a:cubicBezTo>
                      <a:pt x="3477" y="215"/>
                      <a:pt x="3263" y="0"/>
                      <a:pt x="29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31" name="Google Shape;10931;p28"/>
            <p:cNvSpPr/>
            <p:nvPr/>
          </p:nvSpPr>
          <p:spPr>
            <a:xfrm rot="10800000">
              <a:off x="73" y="2"/>
              <a:ext cx="9149477" cy="1307872"/>
            </a:xfrm>
            <a:custGeom>
              <a:rect b="b" l="l" r="r" t="t"/>
              <a:pathLst>
                <a:path extrusionOk="0" h="7491" w="67843">
                  <a:moveTo>
                    <a:pt x="19621" y="0"/>
                  </a:moveTo>
                  <a:cubicBezTo>
                    <a:pt x="15151" y="0"/>
                    <a:pt x="10690" y="714"/>
                    <a:pt x="6407" y="2133"/>
                  </a:cubicBezTo>
                  <a:lnTo>
                    <a:pt x="1" y="4252"/>
                  </a:lnTo>
                  <a:lnTo>
                    <a:pt x="1" y="7491"/>
                  </a:lnTo>
                  <a:lnTo>
                    <a:pt x="67843" y="7491"/>
                  </a:lnTo>
                  <a:cubicBezTo>
                    <a:pt x="64377" y="6297"/>
                    <a:pt x="60744" y="5692"/>
                    <a:pt x="57100" y="5692"/>
                  </a:cubicBezTo>
                  <a:cubicBezTo>
                    <a:pt x="55511" y="5692"/>
                    <a:pt x="53921" y="5807"/>
                    <a:pt x="52341" y="6038"/>
                  </a:cubicBezTo>
                  <a:cubicBezTo>
                    <a:pt x="51711" y="6129"/>
                    <a:pt x="51077" y="6174"/>
                    <a:pt x="50444" y="6174"/>
                  </a:cubicBezTo>
                  <a:cubicBezTo>
                    <a:pt x="49327" y="6174"/>
                    <a:pt x="48212" y="6033"/>
                    <a:pt x="47126" y="5752"/>
                  </a:cubicBezTo>
                  <a:lnTo>
                    <a:pt x="30219" y="1359"/>
                  </a:lnTo>
                  <a:cubicBezTo>
                    <a:pt x="26738" y="452"/>
                    <a:pt x="23177" y="0"/>
                    <a:pt x="196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28"/>
            <p:cNvSpPr/>
            <p:nvPr/>
          </p:nvSpPr>
          <p:spPr>
            <a:xfrm>
              <a:off x="0" y="3524601"/>
              <a:ext cx="9144053" cy="1618920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33" name="Google Shape;10933;p28"/>
            <p:cNvGrpSpPr/>
            <p:nvPr/>
          </p:nvGrpSpPr>
          <p:grpSpPr>
            <a:xfrm>
              <a:off x="-1899117" y="-725969"/>
              <a:ext cx="5008516" cy="4319946"/>
              <a:chOff x="780450" y="1002925"/>
              <a:chExt cx="3916575" cy="3378125"/>
            </a:xfrm>
          </p:grpSpPr>
          <p:sp>
            <p:nvSpPr>
              <p:cNvPr id="10934" name="Google Shape;10934;p2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5" name="Google Shape;10935;p2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6" name="Google Shape;10936;p2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7" name="Google Shape;10937;p2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8" name="Google Shape;10938;p2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9" name="Google Shape;10939;p2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0" name="Google Shape;10940;p2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1" name="Google Shape;10941;p2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2" name="Google Shape;10942;p2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3" name="Google Shape;10943;p2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4" name="Google Shape;10944;p2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5" name="Google Shape;10945;p2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6" name="Google Shape;10946;p2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7" name="Google Shape;10947;p2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8" name="Google Shape;10948;p2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9" name="Google Shape;10949;p2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0" name="Google Shape;10950;p2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1" name="Google Shape;10951;p2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2" name="Google Shape;10952;p2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3" name="Google Shape;10953;p2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4" name="Google Shape;10954;p2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5" name="Google Shape;10955;p2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6" name="Google Shape;10956;p2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7" name="Google Shape;10957;p2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8" name="Google Shape;10958;p2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9" name="Google Shape;10959;p2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0" name="Google Shape;10960;p2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1" name="Google Shape;10961;p2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2" name="Google Shape;10962;p2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3" name="Google Shape;10963;p2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4" name="Google Shape;10964;p2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5" name="Google Shape;10965;p2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6" name="Google Shape;10966;p2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7" name="Google Shape;10967;p2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8" name="Google Shape;10968;p2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9" name="Google Shape;10969;p2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0" name="Google Shape;10970;p2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1" name="Google Shape;10971;p2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2" name="Google Shape;10972;p2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3" name="Google Shape;10973;p2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4" name="Google Shape;10974;p2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5" name="Google Shape;10975;p2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6" name="Google Shape;10976;p2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7" name="Google Shape;10977;p2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8" name="Google Shape;10978;p2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9" name="Google Shape;10979;p2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0" name="Google Shape;10980;p2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1" name="Google Shape;10981;p2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2" name="Google Shape;10982;p2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3" name="Google Shape;10983;p2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4" name="Google Shape;10984;p2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5" name="Google Shape;10985;p2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6" name="Google Shape;10986;p2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7" name="Google Shape;10987;p2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8" name="Google Shape;10988;p2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9" name="Google Shape;10989;p2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0" name="Google Shape;10990;p2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1" name="Google Shape;10991;p2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2" name="Google Shape;10992;p2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3" name="Google Shape;10993;p2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4" name="Google Shape;10994;p2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5" name="Google Shape;10995;p2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6" name="Google Shape;10996;p2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7" name="Google Shape;10997;p2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8" name="Google Shape;10998;p2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9" name="Google Shape;10999;p2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0" name="Google Shape;11000;p2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1" name="Google Shape;11001;p2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2" name="Google Shape;11002;p2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3" name="Google Shape;11003;p2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4" name="Google Shape;11004;p2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5" name="Google Shape;11005;p2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6" name="Google Shape;11006;p2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7" name="Google Shape;11007;p2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8" name="Google Shape;11008;p2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9" name="Google Shape;11009;p2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0" name="Google Shape;11010;p2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1" name="Google Shape;11011;p2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2" name="Google Shape;11012;p2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3" name="Google Shape;11013;p2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4" name="Google Shape;11014;p2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5" name="Google Shape;11015;p2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6" name="Google Shape;11016;p2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7" name="Google Shape;11017;p2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8" name="Google Shape;11018;p2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9" name="Google Shape;11019;p2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0" name="Google Shape;11020;p2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1" name="Google Shape;11021;p2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2" name="Google Shape;11022;p2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3" name="Google Shape;11023;p2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4" name="Google Shape;11024;p2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5" name="Google Shape;11025;p2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6" name="Google Shape;11026;p2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7" name="Google Shape;11027;p2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8" name="Google Shape;11028;p2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9" name="Google Shape;11029;p2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0" name="Google Shape;11030;p2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1" name="Google Shape;11031;p2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2" name="Google Shape;11032;p2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3" name="Google Shape;11033;p2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4" name="Google Shape;11034;p2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5" name="Google Shape;11035;p2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6" name="Google Shape;11036;p2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7" name="Google Shape;11037;p2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8" name="Google Shape;11038;p2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9" name="Google Shape;11039;p2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0" name="Google Shape;11040;p2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1" name="Google Shape;11041;p2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2" name="Google Shape;11042;p2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3" name="Google Shape;11043;p2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4" name="Google Shape;11044;p2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5" name="Google Shape;11045;p2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6" name="Google Shape;11046;p2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7" name="Google Shape;11047;p2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8" name="Google Shape;11048;p2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9" name="Google Shape;11049;p2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0" name="Google Shape;11050;p2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1" name="Google Shape;11051;p2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2" name="Google Shape;11052;p2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3" name="Google Shape;11053;p2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4" name="Google Shape;11054;p2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5" name="Google Shape;11055;p2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6" name="Google Shape;11056;p2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57" name="Google Shape;11057;p28"/>
            <p:cNvGrpSpPr/>
            <p:nvPr/>
          </p:nvGrpSpPr>
          <p:grpSpPr>
            <a:xfrm>
              <a:off x="6086633" y="2288781"/>
              <a:ext cx="5008516" cy="4319946"/>
              <a:chOff x="780450" y="1002925"/>
              <a:chExt cx="3916575" cy="3378125"/>
            </a:xfrm>
          </p:grpSpPr>
          <p:sp>
            <p:nvSpPr>
              <p:cNvPr id="11058" name="Google Shape;11058;p2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9" name="Google Shape;11059;p2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0" name="Google Shape;11060;p2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1" name="Google Shape;11061;p2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2" name="Google Shape;11062;p2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3" name="Google Shape;11063;p2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4" name="Google Shape;11064;p2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5" name="Google Shape;11065;p2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6" name="Google Shape;11066;p2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7" name="Google Shape;11067;p2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8" name="Google Shape;11068;p2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9" name="Google Shape;11069;p2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0" name="Google Shape;11070;p2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1" name="Google Shape;11071;p2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2" name="Google Shape;11072;p2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3" name="Google Shape;11073;p2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4" name="Google Shape;11074;p2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5" name="Google Shape;11075;p2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6" name="Google Shape;11076;p2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7" name="Google Shape;11077;p2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8" name="Google Shape;11078;p2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9" name="Google Shape;11079;p2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0" name="Google Shape;11080;p2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1" name="Google Shape;11081;p2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2" name="Google Shape;11082;p2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3" name="Google Shape;11083;p2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4" name="Google Shape;11084;p2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5" name="Google Shape;11085;p2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6" name="Google Shape;11086;p2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7" name="Google Shape;11087;p2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8" name="Google Shape;11088;p2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9" name="Google Shape;11089;p2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0" name="Google Shape;11090;p2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1" name="Google Shape;11091;p2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2" name="Google Shape;11092;p2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3" name="Google Shape;11093;p2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4" name="Google Shape;11094;p2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5" name="Google Shape;11095;p2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6" name="Google Shape;11096;p2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7" name="Google Shape;11097;p2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8" name="Google Shape;11098;p2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9" name="Google Shape;11099;p2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0" name="Google Shape;11100;p2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1" name="Google Shape;11101;p2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2" name="Google Shape;11102;p2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3" name="Google Shape;11103;p2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4" name="Google Shape;11104;p2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5" name="Google Shape;11105;p2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6" name="Google Shape;11106;p2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7" name="Google Shape;11107;p2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8" name="Google Shape;11108;p2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9" name="Google Shape;11109;p2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0" name="Google Shape;11110;p2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1" name="Google Shape;11111;p2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2" name="Google Shape;11112;p2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3" name="Google Shape;11113;p2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4" name="Google Shape;11114;p2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5" name="Google Shape;11115;p2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6" name="Google Shape;11116;p2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7" name="Google Shape;11117;p2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8" name="Google Shape;11118;p2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9" name="Google Shape;11119;p2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0" name="Google Shape;11120;p2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1" name="Google Shape;11121;p2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2" name="Google Shape;11122;p2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3" name="Google Shape;11123;p2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4" name="Google Shape;11124;p2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5" name="Google Shape;11125;p2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6" name="Google Shape;11126;p2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7" name="Google Shape;11127;p2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8" name="Google Shape;11128;p2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9" name="Google Shape;11129;p2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0" name="Google Shape;11130;p2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1" name="Google Shape;11131;p2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2" name="Google Shape;11132;p2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3" name="Google Shape;11133;p2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4" name="Google Shape;11134;p2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5" name="Google Shape;11135;p2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6" name="Google Shape;11136;p2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7" name="Google Shape;11137;p2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2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2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0" name="Google Shape;11140;p2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1" name="Google Shape;11141;p2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2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2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4" name="Google Shape;11144;p2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5" name="Google Shape;11145;p2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6" name="Google Shape;11146;p2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7" name="Google Shape;11147;p2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8" name="Google Shape;11148;p2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9" name="Google Shape;11149;p2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0" name="Google Shape;11150;p2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1" name="Google Shape;11151;p2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2" name="Google Shape;11152;p2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3" name="Google Shape;11153;p2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4" name="Google Shape;11154;p2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5" name="Google Shape;11155;p2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2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7" name="Google Shape;11157;p2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8" name="Google Shape;11158;p2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9" name="Google Shape;11159;p2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0" name="Google Shape;11160;p2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1" name="Google Shape;11161;p2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2" name="Google Shape;11162;p2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3" name="Google Shape;11163;p2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4" name="Google Shape;11164;p2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5" name="Google Shape;11165;p2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6" name="Google Shape;11166;p2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7" name="Google Shape;11167;p2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8" name="Google Shape;11168;p2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9" name="Google Shape;11169;p2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0" name="Google Shape;11170;p2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1" name="Google Shape;11171;p2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2" name="Google Shape;11172;p2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3" name="Google Shape;11173;p2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4" name="Google Shape;11174;p2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5" name="Google Shape;11175;p2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6" name="Google Shape;11176;p2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7" name="Google Shape;11177;p2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8" name="Google Shape;11178;p2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9" name="Google Shape;11179;p2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0" name="Google Shape;11180;p2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81" name="Google Shape;11181;p28"/>
            <p:cNvGrpSpPr/>
            <p:nvPr/>
          </p:nvGrpSpPr>
          <p:grpSpPr>
            <a:xfrm>
              <a:off x="151175" y="4741794"/>
              <a:ext cx="1264805" cy="99218"/>
              <a:chOff x="6291500" y="380394"/>
              <a:chExt cx="1264805" cy="99218"/>
            </a:xfrm>
          </p:grpSpPr>
          <p:sp>
            <p:nvSpPr>
              <p:cNvPr id="11182" name="Google Shape;11182;p28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3" name="Google Shape;11183;p28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84" name="Google Shape;11184;p28"/>
            <p:cNvGrpSpPr/>
            <p:nvPr/>
          </p:nvGrpSpPr>
          <p:grpSpPr>
            <a:xfrm>
              <a:off x="-506025" y="347119"/>
              <a:ext cx="1264805" cy="99218"/>
              <a:chOff x="6291500" y="380394"/>
              <a:chExt cx="1264805" cy="99218"/>
            </a:xfrm>
          </p:grpSpPr>
          <p:sp>
            <p:nvSpPr>
              <p:cNvPr id="11185" name="Google Shape;11185;p28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6" name="Google Shape;11186;p28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87" name="Google Shape;11187;p28"/>
            <p:cNvSpPr/>
            <p:nvPr/>
          </p:nvSpPr>
          <p:spPr>
            <a:xfrm>
              <a:off x="8726194" y="857748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88" name="Google Shape;11188;p28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189" name="Google Shape;11189;p28"/>
          <p:cNvSpPr txBox="1"/>
          <p:nvPr>
            <p:ph idx="1" type="subTitle"/>
          </p:nvPr>
        </p:nvSpPr>
        <p:spPr>
          <a:xfrm>
            <a:off x="4723650" y="1384100"/>
            <a:ext cx="3606300" cy="26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190" name="Google Shape;11190;p28"/>
          <p:cNvSpPr txBox="1"/>
          <p:nvPr>
            <p:ph idx="2" type="title"/>
          </p:nvPr>
        </p:nvSpPr>
        <p:spPr>
          <a:xfrm>
            <a:off x="4723650" y="9579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191" name="Google Shape;11191;p28"/>
          <p:cNvSpPr txBox="1"/>
          <p:nvPr>
            <p:ph idx="3" type="subTitle"/>
          </p:nvPr>
        </p:nvSpPr>
        <p:spPr>
          <a:xfrm>
            <a:off x="813900" y="1384100"/>
            <a:ext cx="3716700" cy="10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Char char="●"/>
              <a:defRPr sz="1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192" name="Google Shape;11192;p28"/>
          <p:cNvSpPr txBox="1"/>
          <p:nvPr>
            <p:ph idx="4" type="title"/>
          </p:nvPr>
        </p:nvSpPr>
        <p:spPr>
          <a:xfrm>
            <a:off x="813900" y="9579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193" name="Google Shape;11193;p28"/>
          <p:cNvSpPr txBox="1"/>
          <p:nvPr>
            <p:ph idx="5" type="subTitle"/>
          </p:nvPr>
        </p:nvSpPr>
        <p:spPr>
          <a:xfrm>
            <a:off x="813900" y="2904325"/>
            <a:ext cx="3716700" cy="15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Char char="●"/>
              <a:defRPr sz="1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194" name="Google Shape;11194;p28"/>
          <p:cNvSpPr txBox="1"/>
          <p:nvPr>
            <p:ph idx="6" type="title"/>
          </p:nvPr>
        </p:nvSpPr>
        <p:spPr>
          <a:xfrm>
            <a:off x="813900" y="2478200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5">
    <p:bg>
      <p:bgPr>
        <a:solidFill>
          <a:schemeClr val="dk1"/>
        </a:solidFill>
      </p:bgPr>
    </p:bg>
    <p:spTree>
      <p:nvGrpSpPr>
        <p:cNvPr id="11195" name="Shape 1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96" name="Google Shape;11196;p29"/>
          <p:cNvGrpSpPr/>
          <p:nvPr/>
        </p:nvGrpSpPr>
        <p:grpSpPr>
          <a:xfrm>
            <a:off x="-2195772" y="-1802838"/>
            <a:ext cx="12443207" cy="8715519"/>
            <a:chOff x="-2195772" y="-1802838"/>
            <a:chExt cx="12443207" cy="8715519"/>
          </a:xfrm>
        </p:grpSpPr>
        <p:grpSp>
          <p:nvGrpSpPr>
            <p:cNvPr id="11197" name="Google Shape;11197;p29"/>
            <p:cNvGrpSpPr/>
            <p:nvPr/>
          </p:nvGrpSpPr>
          <p:grpSpPr>
            <a:xfrm>
              <a:off x="-2195772" y="-1802838"/>
              <a:ext cx="12443207" cy="8715519"/>
              <a:chOff x="-2195772" y="-1802838"/>
              <a:chExt cx="12443207" cy="8715519"/>
            </a:xfrm>
          </p:grpSpPr>
          <p:sp>
            <p:nvSpPr>
              <p:cNvPr id="11198" name="Google Shape;11198;p29"/>
              <p:cNvSpPr/>
              <p:nvPr/>
            </p:nvSpPr>
            <p:spPr>
              <a:xfrm>
                <a:off x="0" y="3033450"/>
                <a:ext cx="9144053" cy="2110048"/>
              </a:xfrm>
              <a:custGeom>
                <a:rect b="b" l="l" r="r" t="t"/>
                <a:pathLst>
                  <a:path extrusionOk="0" h="18434" w="74510">
                    <a:moveTo>
                      <a:pt x="289" y="1"/>
                    </a:moveTo>
                    <a:cubicBezTo>
                      <a:pt x="193" y="1"/>
                      <a:pt x="96" y="1"/>
                      <a:pt x="0" y="3"/>
                    </a:cubicBezTo>
                    <a:lnTo>
                      <a:pt x="96" y="18433"/>
                    </a:lnTo>
                    <a:lnTo>
                      <a:pt x="74510" y="18433"/>
                    </a:lnTo>
                    <a:lnTo>
                      <a:pt x="74510" y="13314"/>
                    </a:lnTo>
                    <a:cubicBezTo>
                      <a:pt x="74081" y="13230"/>
                      <a:pt x="73688" y="13183"/>
                      <a:pt x="73498" y="13159"/>
                    </a:cubicBezTo>
                    <a:cubicBezTo>
                      <a:pt x="72975" y="13079"/>
                      <a:pt x="72448" y="13040"/>
                      <a:pt x="71922" y="13040"/>
                    </a:cubicBezTo>
                    <a:cubicBezTo>
                      <a:pt x="70401" y="13040"/>
                      <a:pt x="68889" y="13370"/>
                      <a:pt x="67509" y="14016"/>
                    </a:cubicBezTo>
                    <a:cubicBezTo>
                      <a:pt x="65025" y="15197"/>
                      <a:pt x="62728" y="17044"/>
                      <a:pt x="60024" y="17044"/>
                    </a:cubicBezTo>
                    <a:cubicBezTo>
                      <a:pt x="59320" y="17044"/>
                      <a:pt x="58588" y="16919"/>
                      <a:pt x="57817" y="16624"/>
                    </a:cubicBezTo>
                    <a:cubicBezTo>
                      <a:pt x="56269" y="16031"/>
                      <a:pt x="54843" y="14871"/>
                      <a:pt x="53109" y="14871"/>
                    </a:cubicBezTo>
                    <a:cubicBezTo>
                      <a:pt x="52962" y="14871"/>
                      <a:pt x="52813" y="14880"/>
                      <a:pt x="52662" y="14897"/>
                    </a:cubicBezTo>
                    <a:cubicBezTo>
                      <a:pt x="51126" y="15076"/>
                      <a:pt x="49864" y="16314"/>
                      <a:pt x="48507" y="16921"/>
                    </a:cubicBezTo>
                    <a:cubicBezTo>
                      <a:pt x="47162" y="17532"/>
                      <a:pt x="45638" y="17787"/>
                      <a:pt x="44077" y="17787"/>
                    </a:cubicBezTo>
                    <a:cubicBezTo>
                      <a:pt x="41435" y="17787"/>
                      <a:pt x="38687" y="17056"/>
                      <a:pt x="36517" y="16076"/>
                    </a:cubicBezTo>
                    <a:cubicBezTo>
                      <a:pt x="34183" y="15016"/>
                      <a:pt x="32516" y="13088"/>
                      <a:pt x="30171" y="11992"/>
                    </a:cubicBezTo>
                    <a:cubicBezTo>
                      <a:pt x="27373" y="10694"/>
                      <a:pt x="24515" y="9313"/>
                      <a:pt x="21432" y="8873"/>
                    </a:cubicBezTo>
                    <a:cubicBezTo>
                      <a:pt x="20876" y="8791"/>
                      <a:pt x="20315" y="8765"/>
                      <a:pt x="19752" y="8765"/>
                    </a:cubicBezTo>
                    <a:cubicBezTo>
                      <a:pt x="18744" y="8765"/>
                      <a:pt x="17731" y="8849"/>
                      <a:pt x="16741" y="8849"/>
                    </a:cubicBezTo>
                    <a:cubicBezTo>
                      <a:pt x="15135" y="8849"/>
                      <a:pt x="13589" y="8628"/>
                      <a:pt x="12216" y="7468"/>
                    </a:cubicBezTo>
                    <a:cubicBezTo>
                      <a:pt x="10478" y="6015"/>
                      <a:pt x="9573" y="3824"/>
                      <a:pt x="7871" y="2324"/>
                    </a:cubicBezTo>
                    <a:cubicBezTo>
                      <a:pt x="5790" y="497"/>
                      <a:pt x="2977" y="1"/>
                      <a:pt x="2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9" name="Google Shape;11199;p29"/>
              <p:cNvSpPr/>
              <p:nvPr/>
            </p:nvSpPr>
            <p:spPr>
              <a:xfrm>
                <a:off x="0" y="-795675"/>
                <a:ext cx="9143883" cy="1776143"/>
              </a:xfrm>
              <a:custGeom>
                <a:rect b="b" l="l" r="r" t="t"/>
                <a:pathLst>
                  <a:path extrusionOk="0" h="17789" w="112599">
                    <a:moveTo>
                      <a:pt x="1" y="0"/>
                    </a:moveTo>
                    <a:lnTo>
                      <a:pt x="1" y="15240"/>
                    </a:lnTo>
                    <a:lnTo>
                      <a:pt x="21503" y="15240"/>
                    </a:lnTo>
                    <a:cubicBezTo>
                      <a:pt x="26218" y="15240"/>
                      <a:pt x="30719" y="14240"/>
                      <a:pt x="33838" y="12502"/>
                    </a:cubicBezTo>
                    <a:cubicBezTo>
                      <a:pt x="35517" y="11561"/>
                      <a:pt x="37946" y="11026"/>
                      <a:pt x="40482" y="11026"/>
                    </a:cubicBezTo>
                    <a:cubicBezTo>
                      <a:pt x="42256" y="11026"/>
                      <a:pt x="43959" y="11371"/>
                      <a:pt x="45209" y="11990"/>
                    </a:cubicBezTo>
                    <a:cubicBezTo>
                      <a:pt x="47673" y="13204"/>
                      <a:pt x="51019" y="13883"/>
                      <a:pt x="54508" y="13883"/>
                    </a:cubicBezTo>
                    <a:lnTo>
                      <a:pt x="71498" y="13883"/>
                    </a:lnTo>
                    <a:cubicBezTo>
                      <a:pt x="75046" y="13883"/>
                      <a:pt x="78344" y="14824"/>
                      <a:pt x="80094" y="16348"/>
                    </a:cubicBezTo>
                    <a:cubicBezTo>
                      <a:pt x="81118" y="17241"/>
                      <a:pt x="83035" y="17788"/>
                      <a:pt x="85119" y="17788"/>
                    </a:cubicBezTo>
                    <a:lnTo>
                      <a:pt x="112598" y="17788"/>
                    </a:lnTo>
                    <a:lnTo>
                      <a:pt x="112598" y="2548"/>
                    </a:lnTo>
                    <a:lnTo>
                      <a:pt x="91107" y="2548"/>
                    </a:lnTo>
                    <a:cubicBezTo>
                      <a:pt x="86381" y="2548"/>
                      <a:pt x="81892" y="3537"/>
                      <a:pt x="78772" y="5275"/>
                    </a:cubicBezTo>
                    <a:cubicBezTo>
                      <a:pt x="77082" y="6216"/>
                      <a:pt x="74665" y="6751"/>
                      <a:pt x="72117" y="6751"/>
                    </a:cubicBezTo>
                    <a:cubicBezTo>
                      <a:pt x="70343" y="6751"/>
                      <a:pt x="68652" y="6406"/>
                      <a:pt x="67390" y="5787"/>
                    </a:cubicBezTo>
                    <a:cubicBezTo>
                      <a:pt x="64926" y="4584"/>
                      <a:pt x="61592" y="3894"/>
                      <a:pt x="58103" y="3894"/>
                    </a:cubicBezTo>
                    <a:lnTo>
                      <a:pt x="41113" y="3894"/>
                    </a:lnTo>
                    <a:cubicBezTo>
                      <a:pt x="37553" y="3894"/>
                      <a:pt x="34267" y="2953"/>
                      <a:pt x="32517" y="1441"/>
                    </a:cubicBezTo>
                    <a:cubicBezTo>
                      <a:pt x="31493" y="548"/>
                      <a:pt x="29576" y="0"/>
                      <a:pt x="274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0" name="Google Shape;11200;p29"/>
              <p:cNvSpPr/>
              <p:nvPr/>
            </p:nvSpPr>
            <p:spPr>
              <a:xfrm>
                <a:off x="-554651" y="1831350"/>
                <a:ext cx="9698711" cy="792186"/>
              </a:xfrm>
              <a:custGeom>
                <a:rect b="b" l="l" r="r" t="t"/>
                <a:pathLst>
                  <a:path extrusionOk="0" h="15288" w="126076">
                    <a:moveTo>
                      <a:pt x="59089" y="1"/>
                    </a:moveTo>
                    <a:cubicBezTo>
                      <a:pt x="54525" y="1"/>
                      <a:pt x="49531" y="352"/>
                      <a:pt x="44078" y="1228"/>
                    </a:cubicBezTo>
                    <a:cubicBezTo>
                      <a:pt x="35277" y="2640"/>
                      <a:pt x="18210" y="7290"/>
                      <a:pt x="9247" y="7290"/>
                    </a:cubicBezTo>
                    <a:cubicBezTo>
                      <a:pt x="8084" y="7290"/>
                      <a:pt x="7058" y="7212"/>
                      <a:pt x="6204" y="7038"/>
                    </a:cubicBezTo>
                    <a:lnTo>
                      <a:pt x="1" y="10325"/>
                    </a:lnTo>
                    <a:cubicBezTo>
                      <a:pt x="1" y="10325"/>
                      <a:pt x="6332" y="14927"/>
                      <a:pt x="17749" y="14927"/>
                    </a:cubicBezTo>
                    <a:cubicBezTo>
                      <a:pt x="22796" y="14927"/>
                      <a:pt x="28839" y="14027"/>
                      <a:pt x="35767" y="11432"/>
                    </a:cubicBezTo>
                    <a:cubicBezTo>
                      <a:pt x="40647" y="9601"/>
                      <a:pt x="46516" y="8698"/>
                      <a:pt x="53350" y="8698"/>
                    </a:cubicBezTo>
                    <a:cubicBezTo>
                      <a:pt x="61623" y="8698"/>
                      <a:pt x="71310" y="10021"/>
                      <a:pt x="82368" y="12622"/>
                    </a:cubicBezTo>
                    <a:cubicBezTo>
                      <a:pt x="90771" y="14595"/>
                      <a:pt x="98053" y="15287"/>
                      <a:pt x="104133" y="15287"/>
                    </a:cubicBezTo>
                    <a:cubicBezTo>
                      <a:pt x="118419" y="15287"/>
                      <a:pt x="126076" y="11468"/>
                      <a:pt x="126076" y="11468"/>
                    </a:cubicBezTo>
                    <a:lnTo>
                      <a:pt x="126076" y="5895"/>
                    </a:lnTo>
                    <a:cubicBezTo>
                      <a:pt x="126076" y="5895"/>
                      <a:pt x="117555" y="6309"/>
                      <a:pt x="108633" y="6309"/>
                    </a:cubicBezTo>
                    <a:cubicBezTo>
                      <a:pt x="102048" y="6309"/>
                      <a:pt x="95245" y="6084"/>
                      <a:pt x="91488" y="5300"/>
                    </a:cubicBezTo>
                    <a:cubicBezTo>
                      <a:pt x="84679" y="3882"/>
                      <a:pt x="74254" y="1"/>
                      <a:pt x="590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201" name="Google Shape;11201;p29"/>
              <p:cNvGrpSpPr/>
              <p:nvPr/>
            </p:nvGrpSpPr>
            <p:grpSpPr>
              <a:xfrm rot="10364069">
                <a:off x="-1963565" y="-1528142"/>
                <a:ext cx="4595794" cy="3963965"/>
                <a:chOff x="780450" y="1002925"/>
                <a:chExt cx="3916575" cy="3378125"/>
              </a:xfrm>
            </p:grpSpPr>
            <p:sp>
              <p:nvSpPr>
                <p:cNvPr id="11202" name="Google Shape;11202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3" name="Google Shape;11203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4" name="Google Shape;11204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5" name="Google Shape;11205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6" name="Google Shape;11206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7" name="Google Shape;11207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8" name="Google Shape;11208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9" name="Google Shape;11209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0" name="Google Shape;11210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1" name="Google Shape;11211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2" name="Google Shape;11212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3" name="Google Shape;11213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4" name="Google Shape;11214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5" name="Google Shape;11215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6" name="Google Shape;11216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7" name="Google Shape;11217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8" name="Google Shape;11218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9" name="Google Shape;11219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0" name="Google Shape;11220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1" name="Google Shape;11221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2" name="Google Shape;11222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3" name="Google Shape;11223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4" name="Google Shape;11224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5" name="Google Shape;11225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6" name="Google Shape;11226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7" name="Google Shape;11227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8" name="Google Shape;11228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9" name="Google Shape;11229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0" name="Google Shape;11230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1" name="Google Shape;11231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2" name="Google Shape;11232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3" name="Google Shape;11233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4" name="Google Shape;11234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5" name="Google Shape;11235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6" name="Google Shape;11236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7" name="Google Shape;11237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8" name="Google Shape;11238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9" name="Google Shape;11239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0" name="Google Shape;11240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1" name="Google Shape;11241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2" name="Google Shape;11242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3" name="Google Shape;11243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4" name="Google Shape;11244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5" name="Google Shape;11245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6" name="Google Shape;11246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7" name="Google Shape;11247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8" name="Google Shape;11248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9" name="Google Shape;11249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0" name="Google Shape;11250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1" name="Google Shape;11251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2" name="Google Shape;11252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3" name="Google Shape;11253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4" name="Google Shape;11254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5" name="Google Shape;11255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6" name="Google Shape;11256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7" name="Google Shape;11257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8" name="Google Shape;11258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9" name="Google Shape;11259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0" name="Google Shape;11260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1" name="Google Shape;11261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2" name="Google Shape;11262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3" name="Google Shape;11263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4" name="Google Shape;11264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5" name="Google Shape;11265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6" name="Google Shape;11266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7" name="Google Shape;11267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8" name="Google Shape;11268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9" name="Google Shape;11269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0" name="Google Shape;11270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1" name="Google Shape;11271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2" name="Google Shape;11272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3" name="Google Shape;11273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4" name="Google Shape;11274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5" name="Google Shape;11275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6" name="Google Shape;11276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7" name="Google Shape;11277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8" name="Google Shape;11278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9" name="Google Shape;11279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0" name="Google Shape;11280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1" name="Google Shape;11281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2" name="Google Shape;11282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3" name="Google Shape;11283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4" name="Google Shape;11284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5" name="Google Shape;11285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6" name="Google Shape;11286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7" name="Google Shape;11287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8" name="Google Shape;11288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9" name="Google Shape;11289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0" name="Google Shape;11290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1" name="Google Shape;11291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2" name="Google Shape;11292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3" name="Google Shape;11293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4" name="Google Shape;11294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5" name="Google Shape;11295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6" name="Google Shape;11296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7" name="Google Shape;11297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8" name="Google Shape;11298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9" name="Google Shape;11299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0" name="Google Shape;11300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1" name="Google Shape;11301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2" name="Google Shape;11302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3" name="Google Shape;11303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4" name="Google Shape;11304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5" name="Google Shape;11305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6" name="Google Shape;11306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7" name="Google Shape;11307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8" name="Google Shape;11308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9" name="Google Shape;11309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0" name="Google Shape;11310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1" name="Google Shape;11311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2" name="Google Shape;11312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3" name="Google Shape;11313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4" name="Google Shape;11314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5" name="Google Shape;11315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6" name="Google Shape;11316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7" name="Google Shape;11317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8" name="Google Shape;11318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9" name="Google Shape;11319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0" name="Google Shape;11320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1" name="Google Shape;11321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2" name="Google Shape;11322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3" name="Google Shape;11323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4" name="Google Shape;11324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325" name="Google Shape;11325;p29"/>
              <p:cNvGrpSpPr/>
              <p:nvPr/>
            </p:nvGrpSpPr>
            <p:grpSpPr>
              <a:xfrm rot="10364069">
                <a:off x="-1428215" y="2259858"/>
                <a:ext cx="4595794" cy="3963965"/>
                <a:chOff x="780450" y="1002925"/>
                <a:chExt cx="3916575" cy="3378125"/>
              </a:xfrm>
            </p:grpSpPr>
            <p:sp>
              <p:nvSpPr>
                <p:cNvPr id="11326" name="Google Shape;11326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7" name="Google Shape;11327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8" name="Google Shape;11328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9" name="Google Shape;11329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0" name="Google Shape;11330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1" name="Google Shape;11331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2" name="Google Shape;11332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3" name="Google Shape;11333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4" name="Google Shape;11334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5" name="Google Shape;11335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6" name="Google Shape;11336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7" name="Google Shape;11337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8" name="Google Shape;11338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9" name="Google Shape;11339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0" name="Google Shape;11340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1" name="Google Shape;11341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2" name="Google Shape;11342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3" name="Google Shape;11343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4" name="Google Shape;11344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5" name="Google Shape;11345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6" name="Google Shape;11346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7" name="Google Shape;11347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8" name="Google Shape;11348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9" name="Google Shape;11349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0" name="Google Shape;11350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1" name="Google Shape;11351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2" name="Google Shape;11352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3" name="Google Shape;11353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4" name="Google Shape;11354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5" name="Google Shape;11355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6" name="Google Shape;11356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7" name="Google Shape;11357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8" name="Google Shape;11358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9" name="Google Shape;11359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0" name="Google Shape;11360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1" name="Google Shape;11361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2" name="Google Shape;11362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3" name="Google Shape;11363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4" name="Google Shape;11364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5" name="Google Shape;11365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6" name="Google Shape;11366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7" name="Google Shape;11367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8" name="Google Shape;11368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9" name="Google Shape;11369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0" name="Google Shape;11370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1" name="Google Shape;11371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2" name="Google Shape;11372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3" name="Google Shape;11373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4" name="Google Shape;11374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5" name="Google Shape;11375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6" name="Google Shape;11376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7" name="Google Shape;11377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8" name="Google Shape;11378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9" name="Google Shape;11379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0" name="Google Shape;11380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1" name="Google Shape;11381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2" name="Google Shape;11382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3" name="Google Shape;11383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4" name="Google Shape;11384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5" name="Google Shape;11385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6" name="Google Shape;11386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7" name="Google Shape;11387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8" name="Google Shape;11388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9" name="Google Shape;11389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0" name="Google Shape;11390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1" name="Google Shape;11391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2" name="Google Shape;11392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3" name="Google Shape;11393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4" name="Google Shape;11394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5" name="Google Shape;11395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6" name="Google Shape;11396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7" name="Google Shape;11397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8" name="Google Shape;11398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9" name="Google Shape;11399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0" name="Google Shape;11400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1" name="Google Shape;11401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2" name="Google Shape;11402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3" name="Google Shape;11403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4" name="Google Shape;11404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5" name="Google Shape;11405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6" name="Google Shape;11406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7" name="Google Shape;11407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8" name="Google Shape;11408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9" name="Google Shape;11409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0" name="Google Shape;11410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1" name="Google Shape;11411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2" name="Google Shape;11412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3" name="Google Shape;11413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4" name="Google Shape;11414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5" name="Google Shape;11415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6" name="Google Shape;11416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7" name="Google Shape;11417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8" name="Google Shape;11418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9" name="Google Shape;11419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0" name="Google Shape;11420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1" name="Google Shape;11421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2" name="Google Shape;11422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3" name="Google Shape;11423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4" name="Google Shape;11424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5" name="Google Shape;11425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6" name="Google Shape;11426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7" name="Google Shape;11427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8" name="Google Shape;11428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9" name="Google Shape;11429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0" name="Google Shape;11430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1" name="Google Shape;11431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2" name="Google Shape;11432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3" name="Google Shape;11433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4" name="Google Shape;11434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5" name="Google Shape;11435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6" name="Google Shape;11436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7" name="Google Shape;11437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8" name="Google Shape;11438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9" name="Google Shape;11439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0" name="Google Shape;11440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1" name="Google Shape;11441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2" name="Google Shape;11442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3" name="Google Shape;11443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4" name="Google Shape;11444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5" name="Google Shape;11445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6" name="Google Shape;11446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7" name="Google Shape;11447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8" name="Google Shape;11448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49" name="Google Shape;11449;p29"/>
              <p:cNvGrpSpPr/>
              <p:nvPr/>
            </p:nvGrpSpPr>
            <p:grpSpPr>
              <a:xfrm rot="10364069">
                <a:off x="5190185" y="-1329317"/>
                <a:ext cx="4595794" cy="3963965"/>
                <a:chOff x="780450" y="1002925"/>
                <a:chExt cx="3916575" cy="3378125"/>
              </a:xfrm>
            </p:grpSpPr>
            <p:sp>
              <p:nvSpPr>
                <p:cNvPr id="11450" name="Google Shape;11450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1" name="Google Shape;11451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2" name="Google Shape;11452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3" name="Google Shape;11453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4" name="Google Shape;11454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5" name="Google Shape;11455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6" name="Google Shape;11456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7" name="Google Shape;11457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8" name="Google Shape;11458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9" name="Google Shape;11459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0" name="Google Shape;11460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1" name="Google Shape;11461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2" name="Google Shape;11462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3" name="Google Shape;11463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4" name="Google Shape;11464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5" name="Google Shape;11465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6" name="Google Shape;11466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7" name="Google Shape;11467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8" name="Google Shape;11468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9" name="Google Shape;11469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0" name="Google Shape;11470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1" name="Google Shape;11471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2" name="Google Shape;11472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3" name="Google Shape;11473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4" name="Google Shape;11474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5" name="Google Shape;11475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6" name="Google Shape;11476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7" name="Google Shape;11477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8" name="Google Shape;11478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9" name="Google Shape;11479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0" name="Google Shape;11480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1" name="Google Shape;11481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2" name="Google Shape;11482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3" name="Google Shape;11483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4" name="Google Shape;11484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5" name="Google Shape;11485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6" name="Google Shape;11486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7" name="Google Shape;11487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8" name="Google Shape;11488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9" name="Google Shape;11489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0" name="Google Shape;11490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1" name="Google Shape;11491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2" name="Google Shape;11492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3" name="Google Shape;11493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4" name="Google Shape;11494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5" name="Google Shape;11495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6" name="Google Shape;11496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7" name="Google Shape;11497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8" name="Google Shape;11498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9" name="Google Shape;11499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0" name="Google Shape;11500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1" name="Google Shape;11501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2" name="Google Shape;11502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3" name="Google Shape;11503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4" name="Google Shape;11504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5" name="Google Shape;11505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6" name="Google Shape;11506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7" name="Google Shape;11507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8" name="Google Shape;11508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9" name="Google Shape;11509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0" name="Google Shape;11510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1" name="Google Shape;11511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2" name="Google Shape;11512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3" name="Google Shape;11513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4" name="Google Shape;11514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5" name="Google Shape;11515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6" name="Google Shape;11516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7" name="Google Shape;11517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8" name="Google Shape;11518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9" name="Google Shape;11519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0" name="Google Shape;11520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1" name="Google Shape;11521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2" name="Google Shape;11522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3" name="Google Shape;11523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4" name="Google Shape;11524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5" name="Google Shape;11525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6" name="Google Shape;11526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7" name="Google Shape;11527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8" name="Google Shape;11528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9" name="Google Shape;11529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0" name="Google Shape;11530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1" name="Google Shape;11531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2" name="Google Shape;11532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3" name="Google Shape;11533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4" name="Google Shape;11534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5" name="Google Shape;11535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6" name="Google Shape;11536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7" name="Google Shape;11537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8" name="Google Shape;11538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9" name="Google Shape;11539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0" name="Google Shape;11540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1" name="Google Shape;11541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2" name="Google Shape;11542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3" name="Google Shape;11543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4" name="Google Shape;11544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5" name="Google Shape;11545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6" name="Google Shape;11546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7" name="Google Shape;11547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8" name="Google Shape;11548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9" name="Google Shape;11549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0" name="Google Shape;11550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1" name="Google Shape;11551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2" name="Google Shape;11552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3" name="Google Shape;11553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4" name="Google Shape;11554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5" name="Google Shape;11555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6" name="Google Shape;11556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7" name="Google Shape;11557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8" name="Google Shape;11558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9" name="Google Shape;11559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0" name="Google Shape;11560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1" name="Google Shape;11561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2" name="Google Shape;11562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3" name="Google Shape;11563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4" name="Google Shape;11564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5" name="Google Shape;11565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6" name="Google Shape;11566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7" name="Google Shape;11567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8" name="Google Shape;11568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9" name="Google Shape;11569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0" name="Google Shape;11570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1" name="Google Shape;11571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2" name="Google Shape;11572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73" name="Google Shape;11573;p29"/>
              <p:cNvGrpSpPr/>
              <p:nvPr/>
            </p:nvGrpSpPr>
            <p:grpSpPr>
              <a:xfrm rot="10364069">
                <a:off x="5419435" y="2307583"/>
                <a:ext cx="4595794" cy="3963965"/>
                <a:chOff x="780450" y="1002925"/>
                <a:chExt cx="3916575" cy="3378125"/>
              </a:xfrm>
            </p:grpSpPr>
            <p:sp>
              <p:nvSpPr>
                <p:cNvPr id="11574" name="Google Shape;11574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5" name="Google Shape;11575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6" name="Google Shape;11576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7" name="Google Shape;11577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8" name="Google Shape;11578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9" name="Google Shape;11579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0" name="Google Shape;11580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1" name="Google Shape;11581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2" name="Google Shape;11582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3" name="Google Shape;11583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4" name="Google Shape;11584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5" name="Google Shape;11585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6" name="Google Shape;11586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7" name="Google Shape;11587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8" name="Google Shape;11588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9" name="Google Shape;11589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0" name="Google Shape;11590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1" name="Google Shape;11591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2" name="Google Shape;11592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3" name="Google Shape;11593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4" name="Google Shape;11594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5" name="Google Shape;11595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6" name="Google Shape;11596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7" name="Google Shape;11597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8" name="Google Shape;11598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9" name="Google Shape;11599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0" name="Google Shape;11600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1" name="Google Shape;11601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2" name="Google Shape;11602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3" name="Google Shape;11603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4" name="Google Shape;11604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5" name="Google Shape;11605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6" name="Google Shape;11606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7" name="Google Shape;11607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8" name="Google Shape;11608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9" name="Google Shape;11609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0" name="Google Shape;11610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1" name="Google Shape;11611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2" name="Google Shape;11612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3" name="Google Shape;11613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4" name="Google Shape;11614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5" name="Google Shape;11615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6" name="Google Shape;11616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7" name="Google Shape;11617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8" name="Google Shape;11618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9" name="Google Shape;11619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0" name="Google Shape;11620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1" name="Google Shape;11621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2" name="Google Shape;11622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3" name="Google Shape;11623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4" name="Google Shape;11624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5" name="Google Shape;11625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6" name="Google Shape;11626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7" name="Google Shape;11627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8" name="Google Shape;11628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9" name="Google Shape;11629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0" name="Google Shape;11630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1" name="Google Shape;11631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2" name="Google Shape;11632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3" name="Google Shape;11633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4" name="Google Shape;11634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5" name="Google Shape;11635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6" name="Google Shape;11636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7" name="Google Shape;11637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8" name="Google Shape;11638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9" name="Google Shape;11639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0" name="Google Shape;11640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1" name="Google Shape;11641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2" name="Google Shape;11642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3" name="Google Shape;11643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4" name="Google Shape;11644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5" name="Google Shape;11645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6" name="Google Shape;11646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7" name="Google Shape;11647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8" name="Google Shape;11648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9" name="Google Shape;11649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0" name="Google Shape;11650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1" name="Google Shape;11651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2" name="Google Shape;11652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3" name="Google Shape;11653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4" name="Google Shape;11654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5" name="Google Shape;11655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6" name="Google Shape;11656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7" name="Google Shape;11657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8" name="Google Shape;11658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9" name="Google Shape;11659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0" name="Google Shape;11660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1" name="Google Shape;11661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2" name="Google Shape;11662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3" name="Google Shape;11663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4" name="Google Shape;11664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5" name="Google Shape;11665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6" name="Google Shape;11666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7" name="Google Shape;11667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8" name="Google Shape;11668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9" name="Google Shape;11669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0" name="Google Shape;11670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1" name="Google Shape;11671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2" name="Google Shape;11672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3" name="Google Shape;11673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4" name="Google Shape;11674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5" name="Google Shape;11675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6" name="Google Shape;11676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7" name="Google Shape;11677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8" name="Google Shape;11678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9" name="Google Shape;11679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0" name="Google Shape;11680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1" name="Google Shape;11681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2" name="Google Shape;11682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3" name="Google Shape;11683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4" name="Google Shape;11684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5" name="Google Shape;11685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6" name="Google Shape;11686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7" name="Google Shape;11687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8" name="Google Shape;11688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9" name="Google Shape;11689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0" name="Google Shape;11690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1" name="Google Shape;11691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2" name="Google Shape;11692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3" name="Google Shape;11693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4" name="Google Shape;11694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5" name="Google Shape;11695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6" name="Google Shape;11696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97" name="Google Shape;11697;p29"/>
              <p:cNvGrpSpPr/>
              <p:nvPr/>
            </p:nvGrpSpPr>
            <p:grpSpPr>
              <a:xfrm rot="-6035848">
                <a:off x="3096489" y="2307523"/>
                <a:ext cx="4595765" cy="3963940"/>
                <a:chOff x="780450" y="1002925"/>
                <a:chExt cx="3916575" cy="3378125"/>
              </a:xfrm>
            </p:grpSpPr>
            <p:sp>
              <p:nvSpPr>
                <p:cNvPr id="11698" name="Google Shape;11698;p29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9" name="Google Shape;11699;p29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0" name="Google Shape;11700;p29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1" name="Google Shape;11701;p29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2" name="Google Shape;11702;p29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3" name="Google Shape;11703;p29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4" name="Google Shape;11704;p29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5" name="Google Shape;11705;p29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6" name="Google Shape;11706;p29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7" name="Google Shape;11707;p29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8" name="Google Shape;11708;p29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9" name="Google Shape;11709;p29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0" name="Google Shape;11710;p29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1" name="Google Shape;11711;p29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2" name="Google Shape;11712;p29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3" name="Google Shape;11713;p29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4" name="Google Shape;11714;p29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5" name="Google Shape;11715;p29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6" name="Google Shape;11716;p29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7" name="Google Shape;11717;p29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8" name="Google Shape;11718;p29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9" name="Google Shape;11719;p29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0" name="Google Shape;11720;p29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1" name="Google Shape;11721;p29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2" name="Google Shape;11722;p29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3" name="Google Shape;11723;p29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4" name="Google Shape;11724;p29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5" name="Google Shape;11725;p29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6" name="Google Shape;11726;p29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7" name="Google Shape;11727;p29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8" name="Google Shape;11728;p29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9" name="Google Shape;11729;p29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0" name="Google Shape;11730;p29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1" name="Google Shape;11731;p29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2" name="Google Shape;11732;p29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3" name="Google Shape;11733;p29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4" name="Google Shape;11734;p29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5" name="Google Shape;11735;p29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6" name="Google Shape;11736;p29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7" name="Google Shape;11737;p29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8" name="Google Shape;11738;p29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9" name="Google Shape;11739;p29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0" name="Google Shape;11740;p29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1" name="Google Shape;11741;p29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2" name="Google Shape;11742;p29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3" name="Google Shape;11743;p29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4" name="Google Shape;11744;p29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5" name="Google Shape;11745;p29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6" name="Google Shape;11746;p29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7" name="Google Shape;11747;p29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8" name="Google Shape;11748;p29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9" name="Google Shape;11749;p29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0" name="Google Shape;11750;p29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1" name="Google Shape;11751;p29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2" name="Google Shape;11752;p29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3" name="Google Shape;11753;p29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4" name="Google Shape;11754;p29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5" name="Google Shape;11755;p29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6" name="Google Shape;11756;p29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7" name="Google Shape;11757;p29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8" name="Google Shape;11758;p29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9" name="Google Shape;11759;p29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0" name="Google Shape;11760;p29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1" name="Google Shape;11761;p29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2" name="Google Shape;11762;p29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3" name="Google Shape;11763;p29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4" name="Google Shape;11764;p29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5" name="Google Shape;11765;p29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6" name="Google Shape;11766;p29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7" name="Google Shape;11767;p29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8" name="Google Shape;11768;p29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9" name="Google Shape;11769;p29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0" name="Google Shape;11770;p29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1" name="Google Shape;11771;p29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2" name="Google Shape;11772;p29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3" name="Google Shape;11773;p29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4" name="Google Shape;11774;p29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5" name="Google Shape;11775;p29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6" name="Google Shape;11776;p29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7" name="Google Shape;11777;p29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8" name="Google Shape;11778;p29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9" name="Google Shape;11779;p29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0" name="Google Shape;11780;p29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1" name="Google Shape;11781;p29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2" name="Google Shape;11782;p29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3" name="Google Shape;11783;p29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4" name="Google Shape;11784;p29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5" name="Google Shape;11785;p29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6" name="Google Shape;11786;p29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7" name="Google Shape;11787;p29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8" name="Google Shape;11788;p29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9" name="Google Shape;11789;p29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0" name="Google Shape;11790;p29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1" name="Google Shape;11791;p29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2" name="Google Shape;11792;p29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3" name="Google Shape;11793;p29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4" name="Google Shape;11794;p29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5" name="Google Shape;11795;p29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6" name="Google Shape;11796;p29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7" name="Google Shape;11797;p29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8" name="Google Shape;11798;p29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9" name="Google Shape;11799;p29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0" name="Google Shape;11800;p29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1" name="Google Shape;11801;p29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2" name="Google Shape;11802;p29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3" name="Google Shape;11803;p29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4" name="Google Shape;11804;p29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5" name="Google Shape;11805;p29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6" name="Google Shape;11806;p29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7" name="Google Shape;11807;p29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8" name="Google Shape;11808;p29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9" name="Google Shape;11809;p29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0" name="Google Shape;11810;p29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1" name="Google Shape;11811;p29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2" name="Google Shape;11812;p29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3" name="Google Shape;11813;p29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4" name="Google Shape;11814;p29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5" name="Google Shape;11815;p29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6" name="Google Shape;11816;p29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7" name="Google Shape;11817;p29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8" name="Google Shape;11818;p29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9" name="Google Shape;11819;p29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0" name="Google Shape;11820;p29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821" name="Google Shape;11821;p29"/>
            <p:cNvGrpSpPr/>
            <p:nvPr/>
          </p:nvGrpSpPr>
          <p:grpSpPr>
            <a:xfrm>
              <a:off x="7463575" y="621069"/>
              <a:ext cx="1264805" cy="99218"/>
              <a:chOff x="6291500" y="380394"/>
              <a:chExt cx="1264805" cy="99218"/>
            </a:xfrm>
          </p:grpSpPr>
          <p:sp>
            <p:nvSpPr>
              <p:cNvPr id="11822" name="Google Shape;11822;p29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1823" name="Google Shape;11823;p29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11824" name="Google Shape;11824;p29"/>
            <p:cNvGrpSpPr/>
            <p:nvPr/>
          </p:nvGrpSpPr>
          <p:grpSpPr>
            <a:xfrm>
              <a:off x="-15358" y="4825467"/>
              <a:ext cx="874603" cy="61433"/>
              <a:chOff x="6297842" y="1549942"/>
              <a:chExt cx="874603" cy="61433"/>
            </a:xfrm>
          </p:grpSpPr>
          <p:sp>
            <p:nvSpPr>
              <p:cNvPr id="11825" name="Google Shape;11825;p29"/>
              <p:cNvSpPr/>
              <p:nvPr/>
            </p:nvSpPr>
            <p:spPr>
              <a:xfrm>
                <a:off x="6297842" y="1549942"/>
                <a:ext cx="577343" cy="61433"/>
              </a:xfrm>
              <a:custGeom>
                <a:rect b="b" l="l" r="r" t="t"/>
                <a:pathLst>
                  <a:path extrusionOk="0" h="930" w="874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cubicBezTo>
                      <a:pt x="0" y="715"/>
                      <a:pt x="203" y="929"/>
                      <a:pt x="465" y="929"/>
                    </a:cubicBezTo>
                    <a:lnTo>
                      <a:pt x="8275" y="929"/>
                    </a:lnTo>
                    <a:cubicBezTo>
                      <a:pt x="8537" y="929"/>
                      <a:pt x="8739" y="715"/>
                      <a:pt x="8739" y="465"/>
                    </a:cubicBezTo>
                    <a:cubicBezTo>
                      <a:pt x="8739" y="203"/>
                      <a:pt x="8537" y="0"/>
                      <a:pt x="8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6" name="Google Shape;11826;p29"/>
              <p:cNvSpPr/>
              <p:nvPr/>
            </p:nvSpPr>
            <p:spPr>
              <a:xfrm>
                <a:off x="6958484" y="1549942"/>
                <a:ext cx="213960" cy="61433"/>
              </a:xfrm>
              <a:custGeom>
                <a:rect b="b" l="l" r="r" t="t"/>
                <a:pathLst>
                  <a:path extrusionOk="0" h="930" w="3239">
                    <a:moveTo>
                      <a:pt x="465" y="0"/>
                    </a:moveTo>
                    <a:cubicBezTo>
                      <a:pt x="215" y="0"/>
                      <a:pt x="0" y="203"/>
                      <a:pt x="0" y="465"/>
                    </a:cubicBezTo>
                    <a:cubicBezTo>
                      <a:pt x="0" y="715"/>
                      <a:pt x="215" y="929"/>
                      <a:pt x="465" y="929"/>
                    </a:cubicBezTo>
                    <a:lnTo>
                      <a:pt x="2775" y="929"/>
                    </a:lnTo>
                    <a:cubicBezTo>
                      <a:pt x="3037" y="929"/>
                      <a:pt x="3239" y="715"/>
                      <a:pt x="3239" y="465"/>
                    </a:cubicBezTo>
                    <a:cubicBezTo>
                      <a:pt x="3239" y="203"/>
                      <a:pt x="3037" y="0"/>
                      <a:pt x="2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827" name="Google Shape;11827;p29"/>
          <p:cNvSpPr txBox="1"/>
          <p:nvPr>
            <p:ph type="ctrTitle"/>
          </p:nvPr>
        </p:nvSpPr>
        <p:spPr>
          <a:xfrm>
            <a:off x="630650" y="513942"/>
            <a:ext cx="4568100" cy="11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5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828" name="Google Shape;11828;p29"/>
          <p:cNvSpPr txBox="1"/>
          <p:nvPr>
            <p:ph idx="1" type="subTitle"/>
          </p:nvPr>
        </p:nvSpPr>
        <p:spPr>
          <a:xfrm>
            <a:off x="630650" y="1465762"/>
            <a:ext cx="45681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829" name="Google Shape;11829;p29"/>
          <p:cNvSpPr txBox="1"/>
          <p:nvPr/>
        </p:nvSpPr>
        <p:spPr>
          <a:xfrm>
            <a:off x="1219950" y="3471975"/>
            <a:ext cx="33894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, 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1830" name="Google Shape;11830;p29"/>
          <p:cNvSpPr txBox="1"/>
          <p:nvPr>
            <p:ph idx="2" type="subTitle"/>
          </p:nvPr>
        </p:nvSpPr>
        <p:spPr>
          <a:xfrm>
            <a:off x="1099975" y="2075163"/>
            <a:ext cx="36294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bg>
      <p:bgPr>
        <a:solidFill>
          <a:schemeClr val="dk1"/>
        </a:solidFill>
      </p:bgPr>
    </p:bg>
    <p:spTree>
      <p:nvGrpSpPr>
        <p:cNvPr id="11831" name="Shape 1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32" name="Google Shape;11832;p30"/>
          <p:cNvGrpSpPr/>
          <p:nvPr/>
        </p:nvGrpSpPr>
        <p:grpSpPr>
          <a:xfrm>
            <a:off x="-920900" y="-2309228"/>
            <a:ext cx="11206080" cy="9214181"/>
            <a:chOff x="-920900" y="-2309228"/>
            <a:chExt cx="11206080" cy="9214181"/>
          </a:xfrm>
        </p:grpSpPr>
        <p:grpSp>
          <p:nvGrpSpPr>
            <p:cNvPr id="11833" name="Google Shape;11833;p30"/>
            <p:cNvGrpSpPr/>
            <p:nvPr/>
          </p:nvGrpSpPr>
          <p:grpSpPr>
            <a:xfrm>
              <a:off x="-704138" y="-2309228"/>
              <a:ext cx="10989318" cy="9214181"/>
              <a:chOff x="-704138" y="-2309228"/>
              <a:chExt cx="10989318" cy="9214181"/>
            </a:xfrm>
          </p:grpSpPr>
          <p:sp>
            <p:nvSpPr>
              <p:cNvPr id="11834" name="Google Shape;11834;p30"/>
              <p:cNvSpPr/>
              <p:nvPr/>
            </p:nvSpPr>
            <p:spPr>
              <a:xfrm flipH="1" rot="-10528285">
                <a:off x="-672315" y="-115982"/>
                <a:ext cx="9864093" cy="1196160"/>
              </a:xfrm>
              <a:custGeom>
                <a:rect b="b" l="l" r="r" t="t"/>
                <a:pathLst>
                  <a:path extrusionOk="0" h="15288" w="126076">
                    <a:moveTo>
                      <a:pt x="59089" y="1"/>
                    </a:moveTo>
                    <a:cubicBezTo>
                      <a:pt x="54525" y="1"/>
                      <a:pt x="49531" y="352"/>
                      <a:pt x="44078" y="1228"/>
                    </a:cubicBezTo>
                    <a:cubicBezTo>
                      <a:pt x="35277" y="2640"/>
                      <a:pt x="18210" y="7290"/>
                      <a:pt x="9247" y="7290"/>
                    </a:cubicBezTo>
                    <a:cubicBezTo>
                      <a:pt x="8084" y="7290"/>
                      <a:pt x="7058" y="7212"/>
                      <a:pt x="6204" y="7038"/>
                    </a:cubicBezTo>
                    <a:lnTo>
                      <a:pt x="1" y="10325"/>
                    </a:lnTo>
                    <a:cubicBezTo>
                      <a:pt x="1" y="10325"/>
                      <a:pt x="6332" y="14927"/>
                      <a:pt x="17749" y="14927"/>
                    </a:cubicBezTo>
                    <a:cubicBezTo>
                      <a:pt x="22796" y="14927"/>
                      <a:pt x="28839" y="14027"/>
                      <a:pt x="35767" y="11432"/>
                    </a:cubicBezTo>
                    <a:cubicBezTo>
                      <a:pt x="40647" y="9601"/>
                      <a:pt x="46516" y="8698"/>
                      <a:pt x="53350" y="8698"/>
                    </a:cubicBezTo>
                    <a:cubicBezTo>
                      <a:pt x="61623" y="8698"/>
                      <a:pt x="71310" y="10021"/>
                      <a:pt x="82368" y="12622"/>
                    </a:cubicBezTo>
                    <a:cubicBezTo>
                      <a:pt x="90771" y="14595"/>
                      <a:pt x="98053" y="15287"/>
                      <a:pt x="104133" y="15287"/>
                    </a:cubicBezTo>
                    <a:cubicBezTo>
                      <a:pt x="118419" y="15287"/>
                      <a:pt x="126076" y="11468"/>
                      <a:pt x="126076" y="11468"/>
                    </a:cubicBezTo>
                    <a:lnTo>
                      <a:pt x="126076" y="5895"/>
                    </a:lnTo>
                    <a:cubicBezTo>
                      <a:pt x="126076" y="5895"/>
                      <a:pt x="117555" y="6309"/>
                      <a:pt x="108633" y="6309"/>
                    </a:cubicBezTo>
                    <a:cubicBezTo>
                      <a:pt x="102048" y="6309"/>
                      <a:pt x="95245" y="6084"/>
                      <a:pt x="91488" y="5300"/>
                    </a:cubicBezTo>
                    <a:cubicBezTo>
                      <a:pt x="84679" y="3882"/>
                      <a:pt x="74254" y="1"/>
                      <a:pt x="590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5" name="Google Shape;11835;p30"/>
              <p:cNvSpPr/>
              <p:nvPr/>
            </p:nvSpPr>
            <p:spPr>
              <a:xfrm>
                <a:off x="-1" y="3613875"/>
                <a:ext cx="9191938" cy="1453185"/>
              </a:xfrm>
              <a:custGeom>
                <a:rect b="b" l="l" r="r" t="t"/>
                <a:pathLst>
                  <a:path extrusionOk="0" h="17801" w="112598">
                    <a:moveTo>
                      <a:pt x="0" y="1"/>
                    </a:moveTo>
                    <a:lnTo>
                      <a:pt x="0" y="15253"/>
                    </a:lnTo>
                    <a:lnTo>
                      <a:pt x="21503" y="15253"/>
                    </a:lnTo>
                    <a:cubicBezTo>
                      <a:pt x="26218" y="15253"/>
                      <a:pt x="30707" y="14253"/>
                      <a:pt x="33838" y="12514"/>
                    </a:cubicBezTo>
                    <a:cubicBezTo>
                      <a:pt x="35517" y="11574"/>
                      <a:pt x="37934" y="11038"/>
                      <a:pt x="40482" y="11038"/>
                    </a:cubicBezTo>
                    <a:cubicBezTo>
                      <a:pt x="42256" y="11038"/>
                      <a:pt x="43958" y="11383"/>
                      <a:pt x="45209" y="12002"/>
                    </a:cubicBezTo>
                    <a:cubicBezTo>
                      <a:pt x="47673" y="13217"/>
                      <a:pt x="51019" y="13895"/>
                      <a:pt x="54495" y="13895"/>
                    </a:cubicBezTo>
                    <a:lnTo>
                      <a:pt x="71486" y="13895"/>
                    </a:lnTo>
                    <a:cubicBezTo>
                      <a:pt x="75046" y="13895"/>
                      <a:pt x="78332" y="14836"/>
                      <a:pt x="80082" y="16360"/>
                    </a:cubicBezTo>
                    <a:cubicBezTo>
                      <a:pt x="81106" y="17253"/>
                      <a:pt x="83035" y="17801"/>
                      <a:pt x="85106" y="17801"/>
                    </a:cubicBezTo>
                    <a:lnTo>
                      <a:pt x="112598" y="17801"/>
                    </a:lnTo>
                    <a:lnTo>
                      <a:pt x="112598" y="2549"/>
                    </a:lnTo>
                    <a:lnTo>
                      <a:pt x="91095" y="2549"/>
                    </a:lnTo>
                    <a:cubicBezTo>
                      <a:pt x="86380" y="2549"/>
                      <a:pt x="81892" y="3549"/>
                      <a:pt x="78760" y="5287"/>
                    </a:cubicBezTo>
                    <a:cubicBezTo>
                      <a:pt x="77082" y="6228"/>
                      <a:pt x="74665" y="6764"/>
                      <a:pt x="72117" y="6764"/>
                    </a:cubicBezTo>
                    <a:cubicBezTo>
                      <a:pt x="70343" y="6764"/>
                      <a:pt x="68640" y="6418"/>
                      <a:pt x="67390" y="5799"/>
                    </a:cubicBezTo>
                    <a:cubicBezTo>
                      <a:pt x="64925" y="4585"/>
                      <a:pt x="61580" y="3906"/>
                      <a:pt x="58103" y="3906"/>
                    </a:cubicBezTo>
                    <a:lnTo>
                      <a:pt x="41113" y="3906"/>
                    </a:lnTo>
                    <a:cubicBezTo>
                      <a:pt x="37553" y="3906"/>
                      <a:pt x="34267" y="2965"/>
                      <a:pt x="32516" y="1441"/>
                    </a:cubicBezTo>
                    <a:cubicBezTo>
                      <a:pt x="31493" y="548"/>
                      <a:pt x="29564" y="1"/>
                      <a:pt x="274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836" name="Google Shape;11836;p30"/>
              <p:cNvGrpSpPr/>
              <p:nvPr/>
            </p:nvGrpSpPr>
            <p:grpSpPr>
              <a:xfrm>
                <a:off x="-596575" y="3323639"/>
                <a:ext cx="1372388" cy="107731"/>
                <a:chOff x="5894475" y="435806"/>
                <a:chExt cx="1372388" cy="107731"/>
              </a:xfrm>
            </p:grpSpPr>
            <p:sp>
              <p:nvSpPr>
                <p:cNvPr id="11837" name="Google Shape;11837;p30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8" name="Google Shape;11838;p30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39" name="Google Shape;11839;p30"/>
              <p:cNvGrpSpPr/>
              <p:nvPr/>
            </p:nvGrpSpPr>
            <p:grpSpPr>
              <a:xfrm>
                <a:off x="-142170" y="3802149"/>
                <a:ext cx="883939" cy="70936"/>
                <a:chOff x="5933780" y="1496474"/>
                <a:chExt cx="883939" cy="70936"/>
              </a:xfrm>
            </p:grpSpPr>
            <p:sp>
              <p:nvSpPr>
                <p:cNvPr id="11840" name="Google Shape;11840;p30"/>
                <p:cNvSpPr/>
                <p:nvPr/>
              </p:nvSpPr>
              <p:spPr>
                <a:xfrm>
                  <a:off x="6278778" y="1496474"/>
                  <a:ext cx="538942" cy="70936"/>
                </a:xfrm>
                <a:custGeom>
                  <a:rect b="b" l="l" r="r" t="t"/>
                  <a:pathLst>
                    <a:path extrusionOk="0" h="989" w="7514">
                      <a:moveTo>
                        <a:pt x="500" y="1"/>
                      </a:moveTo>
                      <a:cubicBezTo>
                        <a:pt x="227" y="1"/>
                        <a:pt x="0" y="215"/>
                        <a:pt x="0" y="489"/>
                      </a:cubicBezTo>
                      <a:cubicBezTo>
                        <a:pt x="0" y="763"/>
                        <a:pt x="227" y="989"/>
                        <a:pt x="500" y="989"/>
                      </a:cubicBezTo>
                      <a:lnTo>
                        <a:pt x="7013" y="989"/>
                      </a:lnTo>
                      <a:cubicBezTo>
                        <a:pt x="7287" y="989"/>
                        <a:pt x="7513" y="763"/>
                        <a:pt x="7513" y="489"/>
                      </a:cubicBezTo>
                      <a:cubicBezTo>
                        <a:pt x="7513" y="215"/>
                        <a:pt x="7287" y="1"/>
                        <a:pt x="70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1" name="Google Shape;11841;p30"/>
                <p:cNvSpPr/>
                <p:nvPr/>
              </p:nvSpPr>
              <p:spPr>
                <a:xfrm>
                  <a:off x="5933780" y="1496474"/>
                  <a:ext cx="248527" cy="70936"/>
                </a:xfrm>
                <a:custGeom>
                  <a:rect b="b" l="l" r="r" t="t"/>
                  <a:pathLst>
                    <a:path extrusionOk="0" h="989" w="3465">
                      <a:moveTo>
                        <a:pt x="500" y="1"/>
                      </a:moveTo>
                      <a:cubicBezTo>
                        <a:pt x="226" y="1"/>
                        <a:pt x="0" y="215"/>
                        <a:pt x="0" y="489"/>
                      </a:cubicBezTo>
                      <a:cubicBezTo>
                        <a:pt x="0" y="763"/>
                        <a:pt x="226" y="989"/>
                        <a:pt x="500" y="989"/>
                      </a:cubicBezTo>
                      <a:lnTo>
                        <a:pt x="2977" y="989"/>
                      </a:lnTo>
                      <a:cubicBezTo>
                        <a:pt x="3251" y="989"/>
                        <a:pt x="3465" y="763"/>
                        <a:pt x="3465" y="489"/>
                      </a:cubicBezTo>
                      <a:cubicBezTo>
                        <a:pt x="3465" y="215"/>
                        <a:pt x="3251" y="1"/>
                        <a:pt x="29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42" name="Google Shape;11842;p30"/>
              <p:cNvGrpSpPr/>
              <p:nvPr/>
            </p:nvGrpSpPr>
            <p:grpSpPr>
              <a:xfrm>
                <a:off x="5387556" y="-2309228"/>
                <a:ext cx="4578924" cy="4413681"/>
                <a:chOff x="5063725" y="2625150"/>
                <a:chExt cx="1764450" cy="1700775"/>
              </a:xfrm>
            </p:grpSpPr>
            <p:sp>
              <p:nvSpPr>
                <p:cNvPr id="11843" name="Google Shape;11843;p30"/>
                <p:cNvSpPr/>
                <p:nvPr/>
              </p:nvSpPr>
              <p:spPr>
                <a:xfrm>
                  <a:off x="5905200" y="32481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0"/>
                      </a:moveTo>
                      <a:lnTo>
                        <a:pt x="357" y="370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4" name="Google Shape;11844;p30"/>
                <p:cNvSpPr/>
                <p:nvPr/>
              </p:nvSpPr>
              <p:spPr>
                <a:xfrm>
                  <a:off x="6483525" y="3286550"/>
                  <a:ext cx="23550" cy="23525"/>
                </a:xfrm>
                <a:custGeom>
                  <a:rect b="b" l="l" r="r" t="t"/>
                  <a:pathLst>
                    <a:path extrusionOk="0" h="941" w="942">
                      <a:moveTo>
                        <a:pt x="358" y="0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2" y="762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5" name="Google Shape;11845;p30"/>
                <p:cNvSpPr/>
                <p:nvPr/>
              </p:nvSpPr>
              <p:spPr>
                <a:xfrm>
                  <a:off x="5939725" y="26841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6" name="Google Shape;11846;p30"/>
                <p:cNvSpPr/>
                <p:nvPr/>
              </p:nvSpPr>
              <p:spPr>
                <a:xfrm>
                  <a:off x="6495450" y="29900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6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7" name="Google Shape;11847;p30"/>
                <p:cNvSpPr/>
                <p:nvPr/>
              </p:nvSpPr>
              <p:spPr>
                <a:xfrm>
                  <a:off x="5339950" y="31067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2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929" y="180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8" name="Google Shape;11848;p30"/>
                <p:cNvSpPr/>
                <p:nvPr/>
              </p:nvSpPr>
              <p:spPr>
                <a:xfrm>
                  <a:off x="5257800" y="3429425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9" name="Google Shape;11849;p30"/>
                <p:cNvSpPr/>
                <p:nvPr/>
              </p:nvSpPr>
              <p:spPr>
                <a:xfrm>
                  <a:off x="5687600" y="3351125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2"/>
                      </a:lnTo>
                      <a:lnTo>
                        <a:pt x="584" y="644"/>
                      </a:lnTo>
                      <a:lnTo>
                        <a:pt x="929" y="763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584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0" name="Google Shape;11850;p30"/>
                <p:cNvSpPr/>
                <p:nvPr/>
              </p:nvSpPr>
              <p:spPr>
                <a:xfrm>
                  <a:off x="6354650" y="3850000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1" name="Google Shape;11851;p30"/>
                <p:cNvSpPr/>
                <p:nvPr/>
              </p:nvSpPr>
              <p:spPr>
                <a:xfrm>
                  <a:off x="5754875" y="4267625"/>
                  <a:ext cx="23250" cy="23525"/>
                </a:xfrm>
                <a:custGeom>
                  <a:rect b="b" l="l" r="r" t="t"/>
                  <a:pathLst>
                    <a:path extrusionOk="0" h="941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3"/>
                      </a:lnTo>
                      <a:lnTo>
                        <a:pt x="929" y="762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2" name="Google Shape;11852;p30"/>
                <p:cNvSpPr/>
                <p:nvPr/>
              </p:nvSpPr>
              <p:spPr>
                <a:xfrm>
                  <a:off x="5450375" y="29383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4"/>
                      </a:lnTo>
                      <a:lnTo>
                        <a:pt x="358" y="583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1" y="762"/>
                      </a:lnTo>
                      <a:lnTo>
                        <a:pt x="715" y="464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3" name="Google Shape;11853;p30"/>
                <p:cNvSpPr/>
                <p:nvPr/>
              </p:nvSpPr>
              <p:spPr>
                <a:xfrm>
                  <a:off x="5710825" y="3705650"/>
                  <a:ext cx="23525" cy="23225"/>
                </a:xfrm>
                <a:custGeom>
                  <a:rect b="b" l="l" r="r" t="t"/>
                  <a:pathLst>
                    <a:path extrusionOk="0" h="929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3"/>
                      </a:lnTo>
                      <a:lnTo>
                        <a:pt x="941" y="750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4" name="Google Shape;11854;p30"/>
                <p:cNvSpPr/>
                <p:nvPr/>
              </p:nvSpPr>
              <p:spPr>
                <a:xfrm>
                  <a:off x="5996575" y="35487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5" name="Google Shape;11855;p30"/>
                <p:cNvSpPr/>
                <p:nvPr/>
              </p:nvSpPr>
              <p:spPr>
                <a:xfrm>
                  <a:off x="6050750" y="291865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6" name="Google Shape;11856;p30"/>
                <p:cNvSpPr/>
                <p:nvPr/>
              </p:nvSpPr>
              <p:spPr>
                <a:xfrm>
                  <a:off x="6704400" y="3861625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76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7" name="Google Shape;11857;p30"/>
                <p:cNvSpPr/>
                <p:nvPr/>
              </p:nvSpPr>
              <p:spPr>
                <a:xfrm>
                  <a:off x="5092600" y="3224925"/>
                  <a:ext cx="23525" cy="23550"/>
                </a:xfrm>
                <a:custGeom>
                  <a:rect b="b" l="l" r="r" t="t"/>
                  <a:pathLst>
                    <a:path extrusionOk="0" h="942" w="941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3" y="644"/>
                      </a:lnTo>
                      <a:lnTo>
                        <a:pt x="941" y="763"/>
                      </a:lnTo>
                      <a:lnTo>
                        <a:pt x="714" y="465"/>
                      </a:lnTo>
                      <a:lnTo>
                        <a:pt x="941" y="179"/>
                      </a:lnTo>
                      <a:lnTo>
                        <a:pt x="583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8" name="Google Shape;11858;p30"/>
                <p:cNvSpPr/>
                <p:nvPr/>
              </p:nvSpPr>
              <p:spPr>
                <a:xfrm>
                  <a:off x="6495450" y="3795250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3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5" y="476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9" name="Google Shape;11859;p30"/>
                <p:cNvSpPr/>
                <p:nvPr/>
              </p:nvSpPr>
              <p:spPr>
                <a:xfrm>
                  <a:off x="5361975" y="3597300"/>
                  <a:ext cx="23525" cy="23250"/>
                </a:xfrm>
                <a:custGeom>
                  <a:rect b="b" l="l" r="r" t="t"/>
                  <a:pathLst>
                    <a:path extrusionOk="0" h="930" w="941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29"/>
                      </a:lnTo>
                      <a:lnTo>
                        <a:pt x="584" y="643"/>
                      </a:lnTo>
                      <a:lnTo>
                        <a:pt x="941" y="751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0" name="Google Shape;11860;p30"/>
                <p:cNvSpPr/>
                <p:nvPr/>
              </p:nvSpPr>
              <p:spPr>
                <a:xfrm>
                  <a:off x="6247800" y="3249925"/>
                  <a:ext cx="23225" cy="23250"/>
                </a:xfrm>
                <a:custGeom>
                  <a:rect b="b" l="l" r="r" t="t"/>
                  <a:pathLst>
                    <a:path extrusionOk="0" h="930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30"/>
                      </a:lnTo>
                      <a:lnTo>
                        <a:pt x="572" y="644"/>
                      </a:lnTo>
                      <a:lnTo>
                        <a:pt x="929" y="751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1" name="Google Shape;11861;p30"/>
                <p:cNvSpPr/>
                <p:nvPr/>
              </p:nvSpPr>
              <p:spPr>
                <a:xfrm>
                  <a:off x="5908750" y="366725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96" y="0"/>
                        <a:pt x="1" y="84"/>
                        <a:pt x="1" y="191"/>
                      </a:cubicBezTo>
                      <a:cubicBezTo>
                        <a:pt x="1" y="297"/>
                        <a:pt x="97" y="370"/>
                        <a:pt x="192" y="370"/>
                      </a:cubicBezTo>
                      <a:cubicBezTo>
                        <a:pt x="235" y="370"/>
                        <a:pt x="277" y="355"/>
                        <a:pt x="311" y="322"/>
                      </a:cubicBezTo>
                      <a:cubicBezTo>
                        <a:pt x="430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2" name="Google Shape;11862;p30"/>
                <p:cNvSpPr/>
                <p:nvPr/>
              </p:nvSpPr>
              <p:spPr>
                <a:xfrm>
                  <a:off x="5779275" y="349847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3" name="Google Shape;11863;p30"/>
                <p:cNvSpPr/>
                <p:nvPr/>
              </p:nvSpPr>
              <p:spPr>
                <a:xfrm>
                  <a:off x="5530750" y="3758025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5" y="1"/>
                      </a:moveTo>
                      <a:cubicBezTo>
                        <a:pt x="36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4" name="Google Shape;11864;p30"/>
                <p:cNvSpPr/>
                <p:nvPr/>
              </p:nvSpPr>
              <p:spPr>
                <a:xfrm>
                  <a:off x="5993900" y="31079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5" name="Google Shape;11865;p30"/>
                <p:cNvSpPr/>
                <p:nvPr/>
              </p:nvSpPr>
              <p:spPr>
                <a:xfrm>
                  <a:off x="5731050" y="31055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6" name="Google Shape;11866;p30"/>
                <p:cNvSpPr/>
                <p:nvPr/>
              </p:nvSpPr>
              <p:spPr>
                <a:xfrm>
                  <a:off x="5454250" y="3388000"/>
                  <a:ext cx="5100" cy="3450"/>
                </a:xfrm>
                <a:custGeom>
                  <a:rect b="b" l="l" r="r" t="t"/>
                  <a:pathLst>
                    <a:path extrusionOk="0" h="138" w="204">
                      <a:moveTo>
                        <a:pt x="80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4" y="138"/>
                        <a:pt x="34" y="138"/>
                      </a:cubicBezTo>
                      <a:cubicBezTo>
                        <a:pt x="94" y="138"/>
                        <a:pt x="203" y="2"/>
                        <a:pt x="95" y="2"/>
                      </a:cubicBezTo>
                      <a:cubicBezTo>
                        <a:pt x="90" y="1"/>
                        <a:pt x="85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7" name="Google Shape;11867;p30"/>
                <p:cNvSpPr/>
                <p:nvPr/>
              </p:nvSpPr>
              <p:spPr>
                <a:xfrm>
                  <a:off x="5733450" y="3843700"/>
                  <a:ext cx="5400" cy="3475"/>
                </a:xfrm>
                <a:custGeom>
                  <a:rect b="b" l="l" r="r" t="t"/>
                  <a:pathLst>
                    <a:path extrusionOk="0" h="139" w="216">
                      <a:moveTo>
                        <a:pt x="89" y="1"/>
                      </a:moveTo>
                      <a:cubicBezTo>
                        <a:pt x="38" y="1"/>
                        <a:pt x="0" y="44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5" y="3"/>
                        <a:pt x="107" y="3"/>
                      </a:cubicBezTo>
                      <a:cubicBezTo>
                        <a:pt x="101" y="2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8" name="Google Shape;11868;p30"/>
                <p:cNvSpPr/>
                <p:nvPr/>
              </p:nvSpPr>
              <p:spPr>
                <a:xfrm>
                  <a:off x="5572700" y="4277150"/>
                  <a:ext cx="5100" cy="4625"/>
                </a:xfrm>
                <a:custGeom>
                  <a:rect b="b" l="l" r="r" t="t"/>
                  <a:pathLst>
                    <a:path extrusionOk="0" h="185" w="204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5"/>
                      </a:cubicBezTo>
                      <a:cubicBezTo>
                        <a:pt x="7" y="155"/>
                        <a:pt x="54" y="185"/>
                        <a:pt x="102" y="185"/>
                      </a:cubicBezTo>
                      <a:cubicBezTo>
                        <a:pt x="150" y="185"/>
                        <a:pt x="197" y="155"/>
                        <a:pt x="203" y="95"/>
                      </a:cubicBezTo>
                      <a:cubicBezTo>
                        <a:pt x="203" y="36"/>
                        <a:pt x="15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9" name="Google Shape;11869;p30"/>
                <p:cNvSpPr/>
                <p:nvPr/>
              </p:nvSpPr>
              <p:spPr>
                <a:xfrm>
                  <a:off x="5915900" y="42467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48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0" name="Google Shape;11870;p30"/>
                <p:cNvSpPr/>
                <p:nvPr/>
              </p:nvSpPr>
              <p:spPr>
                <a:xfrm>
                  <a:off x="6285000" y="432237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1"/>
                      </a:moveTo>
                      <a:cubicBezTo>
                        <a:pt x="48" y="1"/>
                        <a:pt x="0" y="37"/>
                        <a:pt x="0" y="96"/>
                      </a:cubicBezTo>
                      <a:cubicBezTo>
                        <a:pt x="0" y="129"/>
                        <a:pt x="14" y="142"/>
                        <a:pt x="33" y="142"/>
                      </a:cubicBezTo>
                      <a:cubicBezTo>
                        <a:pt x="95" y="142"/>
                        <a:pt x="218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1" name="Google Shape;11871;p30"/>
                <p:cNvSpPr/>
                <p:nvPr/>
              </p:nvSpPr>
              <p:spPr>
                <a:xfrm>
                  <a:off x="6540525" y="41440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0"/>
                      </a:moveTo>
                      <a:cubicBezTo>
                        <a:pt x="0" y="0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0"/>
                        <a:pt x="118" y="0"/>
                      </a:cubicBezTo>
                      <a:cubicBezTo>
                        <a:pt x="113" y="0"/>
                        <a:pt x="108" y="1"/>
                        <a:pt x="102" y="2"/>
                      </a:cubicBezTo>
                      <a:cubicBezTo>
                        <a:pt x="97" y="1"/>
                        <a:pt x="92" y="0"/>
                        <a:pt x="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2" name="Google Shape;11872;p30"/>
                <p:cNvSpPr/>
                <p:nvPr/>
              </p:nvSpPr>
              <p:spPr>
                <a:xfrm>
                  <a:off x="6264175" y="3980075"/>
                  <a:ext cx="4775" cy="4800"/>
                </a:xfrm>
                <a:custGeom>
                  <a:rect b="b" l="l" r="r" t="t"/>
                  <a:pathLst>
                    <a:path extrusionOk="0" h="192" w="191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44"/>
                        <a:pt x="48" y="191"/>
                        <a:pt x="95" y="191"/>
                      </a:cubicBezTo>
                      <a:cubicBezTo>
                        <a:pt x="155" y="191"/>
                        <a:pt x="191" y="144"/>
                        <a:pt x="191" y="96"/>
                      </a:cubicBezTo>
                      <a:cubicBezTo>
                        <a:pt x="191" y="48"/>
                        <a:pt x="15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3" name="Google Shape;11873;p30"/>
                <p:cNvSpPr/>
                <p:nvPr/>
              </p:nvSpPr>
              <p:spPr>
                <a:xfrm>
                  <a:off x="6084075" y="3902100"/>
                  <a:ext cx="5400" cy="3550"/>
                </a:xfrm>
                <a:custGeom>
                  <a:rect b="b" l="l" r="r" t="t"/>
                  <a:pathLst>
                    <a:path extrusionOk="0" h="142" w="216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9"/>
                        <a:pt x="14" y="141"/>
                        <a:pt x="33" y="141"/>
                      </a:cubicBezTo>
                      <a:cubicBezTo>
                        <a:pt x="95" y="141"/>
                        <a:pt x="21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4" name="Google Shape;11874;p30"/>
                <p:cNvSpPr/>
                <p:nvPr/>
              </p:nvSpPr>
              <p:spPr>
                <a:xfrm>
                  <a:off x="6184975" y="367527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5" name="Google Shape;11875;p30"/>
                <p:cNvSpPr/>
                <p:nvPr/>
              </p:nvSpPr>
              <p:spPr>
                <a:xfrm>
                  <a:off x="6071875" y="3374650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29"/>
                        <a:pt x="13" y="141"/>
                        <a:pt x="31" y="141"/>
                      </a:cubicBezTo>
                      <a:cubicBezTo>
                        <a:pt x="90" y="141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6" name="Google Shape;11876;p30"/>
                <p:cNvSpPr/>
                <p:nvPr/>
              </p:nvSpPr>
              <p:spPr>
                <a:xfrm>
                  <a:off x="6689225" y="363212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7" y="0"/>
                      </a:moveTo>
                      <a:cubicBezTo>
                        <a:pt x="48" y="0"/>
                        <a:pt x="12" y="36"/>
                        <a:pt x="0" y="96"/>
                      </a:cubicBezTo>
                      <a:cubicBezTo>
                        <a:pt x="0" y="129"/>
                        <a:pt x="13" y="141"/>
                        <a:pt x="32" y="141"/>
                      </a:cubicBezTo>
                      <a:cubicBezTo>
                        <a:pt x="95" y="141"/>
                        <a:pt x="217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7" name="Google Shape;11877;p30"/>
                <p:cNvSpPr/>
                <p:nvPr/>
              </p:nvSpPr>
              <p:spPr>
                <a:xfrm>
                  <a:off x="6822925" y="3851775"/>
                  <a:ext cx="5250" cy="4825"/>
                </a:xfrm>
                <a:custGeom>
                  <a:rect b="b" l="l" r="r" t="t"/>
                  <a:pathLst>
                    <a:path extrusionOk="0" h="193" w="210">
                      <a:moveTo>
                        <a:pt x="97" y="1"/>
                      </a:moveTo>
                      <a:cubicBezTo>
                        <a:pt x="1" y="1"/>
                        <a:pt x="1" y="192"/>
                        <a:pt x="97" y="192"/>
                      </a:cubicBezTo>
                      <a:cubicBezTo>
                        <a:pt x="100" y="192"/>
                        <a:pt x="102" y="192"/>
                        <a:pt x="105" y="192"/>
                      </a:cubicBezTo>
                      <a:cubicBezTo>
                        <a:pt x="108" y="192"/>
                        <a:pt x="111" y="192"/>
                        <a:pt x="114" y="192"/>
                      </a:cubicBezTo>
                      <a:cubicBezTo>
                        <a:pt x="210" y="192"/>
                        <a:pt x="210" y="1"/>
                        <a:pt x="114" y="1"/>
                      </a:cubicBezTo>
                      <a:cubicBezTo>
                        <a:pt x="111" y="1"/>
                        <a:pt x="108" y="1"/>
                        <a:pt x="105" y="1"/>
                      </a:cubicBezTo>
                      <a:cubicBezTo>
                        <a:pt x="102" y="1"/>
                        <a:pt x="100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8" name="Google Shape;11878;p30"/>
                <p:cNvSpPr/>
                <p:nvPr/>
              </p:nvSpPr>
              <p:spPr>
                <a:xfrm>
                  <a:off x="6014125" y="37770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37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37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9" name="Google Shape;11879;p30"/>
                <p:cNvSpPr/>
                <p:nvPr/>
              </p:nvSpPr>
              <p:spPr>
                <a:xfrm>
                  <a:off x="5509000" y="36017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5"/>
                      </a:cubicBezTo>
                      <a:cubicBezTo>
                        <a:pt x="1" y="129"/>
                        <a:pt x="15" y="142"/>
                        <a:pt x="35" y="142"/>
                      </a:cubicBezTo>
                      <a:cubicBezTo>
                        <a:pt x="98" y="142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0" name="Google Shape;11880;p30"/>
                <p:cNvSpPr/>
                <p:nvPr/>
              </p:nvSpPr>
              <p:spPr>
                <a:xfrm>
                  <a:off x="5398275" y="3487750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6" y="1"/>
                      </a:moveTo>
                      <a:cubicBezTo>
                        <a:pt x="48" y="1"/>
                        <a:pt x="1" y="49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1" name="Google Shape;11881;p30"/>
                <p:cNvSpPr/>
                <p:nvPr/>
              </p:nvSpPr>
              <p:spPr>
                <a:xfrm>
                  <a:off x="5375950" y="2930250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1"/>
                      </a:moveTo>
                      <a:cubicBezTo>
                        <a:pt x="48" y="1"/>
                        <a:pt x="13" y="36"/>
                        <a:pt x="1" y="96"/>
                      </a:cubicBezTo>
                      <a:cubicBezTo>
                        <a:pt x="4" y="130"/>
                        <a:pt x="19" y="143"/>
                        <a:pt x="40" y="143"/>
                      </a:cubicBezTo>
                      <a:cubicBezTo>
                        <a:pt x="105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2" name="Google Shape;11882;p30"/>
                <p:cNvSpPr/>
                <p:nvPr/>
              </p:nvSpPr>
              <p:spPr>
                <a:xfrm>
                  <a:off x="5334875" y="2709100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8"/>
                        <a:pt x="14" y="141"/>
                        <a:pt x="33" y="141"/>
                      </a:cubicBezTo>
                      <a:cubicBezTo>
                        <a:pt x="95" y="141"/>
                        <a:pt x="218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3" name="Google Shape;11883;p30"/>
                <p:cNvSpPr/>
                <p:nvPr/>
              </p:nvSpPr>
              <p:spPr>
                <a:xfrm>
                  <a:off x="5113425" y="34028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39" y="1"/>
                        <a:pt x="0" y="45"/>
                        <a:pt x="0" y="98"/>
                      </a:cubicBezTo>
                      <a:cubicBezTo>
                        <a:pt x="0" y="131"/>
                        <a:pt x="14" y="144"/>
                        <a:pt x="33" y="144"/>
                      </a:cubicBezTo>
                      <a:cubicBezTo>
                        <a:pt x="95" y="144"/>
                        <a:pt x="218" y="3"/>
                        <a:pt x="108" y="3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4" name="Google Shape;11884;p30"/>
                <p:cNvSpPr/>
                <p:nvPr/>
              </p:nvSpPr>
              <p:spPr>
                <a:xfrm>
                  <a:off x="5197075" y="368362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0"/>
                      </a:moveTo>
                      <a:cubicBezTo>
                        <a:pt x="48" y="0"/>
                        <a:pt x="0" y="48"/>
                        <a:pt x="0" y="95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9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5" name="Google Shape;11885;p30"/>
                <p:cNvSpPr/>
                <p:nvPr/>
              </p:nvSpPr>
              <p:spPr>
                <a:xfrm>
                  <a:off x="5516150" y="3238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36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6" name="Google Shape;11886;p30"/>
                <p:cNvSpPr/>
                <p:nvPr/>
              </p:nvSpPr>
              <p:spPr>
                <a:xfrm>
                  <a:off x="5885675" y="28611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1"/>
                      </a:moveTo>
                      <a:cubicBezTo>
                        <a:pt x="0" y="1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1"/>
                        <a:pt x="118" y="1"/>
                      </a:cubicBezTo>
                      <a:cubicBezTo>
                        <a:pt x="113" y="1"/>
                        <a:pt x="108" y="1"/>
                        <a:pt x="102" y="2"/>
                      </a:cubicBezTo>
                      <a:cubicBezTo>
                        <a:pt x="97" y="1"/>
                        <a:pt x="92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7" name="Google Shape;11887;p30"/>
                <p:cNvSpPr/>
                <p:nvPr/>
              </p:nvSpPr>
              <p:spPr>
                <a:xfrm>
                  <a:off x="5799525" y="2692725"/>
                  <a:ext cx="4775" cy="4775"/>
                </a:xfrm>
                <a:custGeom>
                  <a:rect b="b" l="l" r="r" t="t"/>
                  <a:pathLst>
                    <a:path extrusionOk="0" h="191" w="191">
                      <a:moveTo>
                        <a:pt x="96" y="0"/>
                      </a:moveTo>
                      <a:cubicBezTo>
                        <a:pt x="36" y="0"/>
                        <a:pt x="0" y="48"/>
                        <a:pt x="0" y="96"/>
                      </a:cubicBezTo>
                      <a:cubicBezTo>
                        <a:pt x="0" y="143"/>
                        <a:pt x="36" y="191"/>
                        <a:pt x="96" y="191"/>
                      </a:cubicBezTo>
                      <a:cubicBezTo>
                        <a:pt x="155" y="191"/>
                        <a:pt x="191" y="143"/>
                        <a:pt x="191" y="96"/>
                      </a:cubicBezTo>
                      <a:cubicBezTo>
                        <a:pt x="191" y="48"/>
                        <a:pt x="15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8" name="Google Shape;11888;p30"/>
                <p:cNvSpPr/>
                <p:nvPr/>
              </p:nvSpPr>
              <p:spPr>
                <a:xfrm>
                  <a:off x="6081700" y="26272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0"/>
                      </a:moveTo>
                      <a:cubicBezTo>
                        <a:pt x="48" y="0"/>
                        <a:pt x="1" y="48"/>
                        <a:pt x="1" y="95"/>
                      </a:cubicBezTo>
                      <a:cubicBezTo>
                        <a:pt x="1" y="129"/>
                        <a:pt x="14" y="142"/>
                        <a:pt x="33" y="142"/>
                      </a:cubicBezTo>
                      <a:cubicBezTo>
                        <a:pt x="92" y="142"/>
                        <a:pt x="205" y="9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9" name="Google Shape;11889;p30"/>
                <p:cNvSpPr/>
                <p:nvPr/>
              </p:nvSpPr>
              <p:spPr>
                <a:xfrm>
                  <a:off x="6400500" y="27745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5" y="1"/>
                      </a:moveTo>
                      <a:cubicBezTo>
                        <a:pt x="48" y="1"/>
                        <a:pt x="0" y="36"/>
                        <a:pt x="0" y="96"/>
                      </a:cubicBezTo>
                      <a:cubicBezTo>
                        <a:pt x="0" y="129"/>
                        <a:pt x="13" y="142"/>
                        <a:pt x="31" y="142"/>
                      </a:cubicBezTo>
                      <a:cubicBezTo>
                        <a:pt x="90" y="142"/>
                        <a:pt x="20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0" name="Google Shape;11890;p30"/>
                <p:cNvSpPr/>
                <p:nvPr/>
              </p:nvSpPr>
              <p:spPr>
                <a:xfrm>
                  <a:off x="6615700" y="3189750"/>
                  <a:ext cx="5150" cy="3600"/>
                </a:xfrm>
                <a:custGeom>
                  <a:rect b="b" l="l" r="r" t="t"/>
                  <a:pathLst>
                    <a:path extrusionOk="0" h="144" w="206">
                      <a:moveTo>
                        <a:pt x="78" y="1"/>
                      </a:moveTo>
                      <a:cubicBezTo>
                        <a:pt x="29" y="1"/>
                        <a:pt x="0" y="45"/>
                        <a:pt x="0" y="98"/>
                      </a:cubicBezTo>
                      <a:cubicBezTo>
                        <a:pt x="0" y="131"/>
                        <a:pt x="13" y="144"/>
                        <a:pt x="31" y="144"/>
                      </a:cubicBezTo>
                      <a:cubicBezTo>
                        <a:pt x="90" y="144"/>
                        <a:pt x="205" y="3"/>
                        <a:pt x="96" y="3"/>
                      </a:cubicBezTo>
                      <a:cubicBezTo>
                        <a:pt x="89" y="2"/>
                        <a:pt x="83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1" name="Google Shape;11891;p30"/>
                <p:cNvSpPr/>
                <p:nvPr/>
              </p:nvSpPr>
              <p:spPr>
                <a:xfrm>
                  <a:off x="6618075" y="3085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2" name="Google Shape;11892;p30"/>
                <p:cNvSpPr/>
                <p:nvPr/>
              </p:nvSpPr>
              <p:spPr>
                <a:xfrm>
                  <a:off x="5296175" y="3327600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73" y="0"/>
                      </a:moveTo>
                      <a:cubicBezTo>
                        <a:pt x="84" y="0"/>
                        <a:pt x="1" y="80"/>
                        <a:pt x="1" y="180"/>
                      </a:cubicBezTo>
                      <a:cubicBezTo>
                        <a:pt x="1" y="292"/>
                        <a:pt x="93" y="367"/>
                        <a:pt x="186" y="367"/>
                      </a:cubicBezTo>
                      <a:cubicBezTo>
                        <a:pt x="231" y="367"/>
                        <a:pt x="276" y="350"/>
                        <a:pt x="310" y="311"/>
                      </a:cubicBezTo>
                      <a:cubicBezTo>
                        <a:pt x="430" y="204"/>
                        <a:pt x="358" y="1"/>
                        <a:pt x="191" y="1"/>
                      </a:cubicBezTo>
                      <a:cubicBezTo>
                        <a:pt x="185" y="1"/>
                        <a:pt x="179" y="0"/>
                        <a:pt x="1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3" name="Google Shape;11893;p30"/>
                <p:cNvSpPr/>
                <p:nvPr/>
              </p:nvSpPr>
              <p:spPr>
                <a:xfrm>
                  <a:off x="5122950" y="2965350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1" y="0"/>
                      </a:moveTo>
                      <a:cubicBezTo>
                        <a:pt x="73" y="0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4" y="1"/>
                        <a:pt x="177" y="0"/>
                        <a:pt x="1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4" name="Google Shape;11894;p30"/>
                <p:cNvSpPr/>
                <p:nvPr/>
              </p:nvSpPr>
              <p:spPr>
                <a:xfrm>
                  <a:off x="5392925" y="2828450"/>
                  <a:ext cx="10750" cy="9475"/>
                </a:xfrm>
                <a:custGeom>
                  <a:rect b="b" l="l" r="r" t="t"/>
                  <a:pathLst>
                    <a:path extrusionOk="0" h="379" w="430">
                      <a:moveTo>
                        <a:pt x="191" y="1"/>
                      </a:moveTo>
                      <a:cubicBezTo>
                        <a:pt x="84" y="1"/>
                        <a:pt x="0" y="84"/>
                        <a:pt x="0" y="191"/>
                      </a:cubicBezTo>
                      <a:cubicBezTo>
                        <a:pt x="0" y="304"/>
                        <a:pt x="87" y="378"/>
                        <a:pt x="180" y="378"/>
                      </a:cubicBezTo>
                      <a:cubicBezTo>
                        <a:pt x="225" y="378"/>
                        <a:pt x="271" y="361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5" name="Google Shape;11895;p30"/>
                <p:cNvSpPr/>
                <p:nvPr/>
              </p:nvSpPr>
              <p:spPr>
                <a:xfrm>
                  <a:off x="5543250" y="2625150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30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6" name="Google Shape;11896;p30"/>
                <p:cNvSpPr/>
                <p:nvPr/>
              </p:nvSpPr>
              <p:spPr>
                <a:xfrm>
                  <a:off x="5883450" y="3001700"/>
                  <a:ext cx="10750" cy="9325"/>
                </a:xfrm>
                <a:custGeom>
                  <a:rect b="b" l="l" r="r" t="t"/>
                  <a:pathLst>
                    <a:path extrusionOk="0" h="373" w="430">
                      <a:moveTo>
                        <a:pt x="191" y="0"/>
                      </a:moveTo>
                      <a:cubicBezTo>
                        <a:pt x="84" y="0"/>
                        <a:pt x="1" y="83"/>
                        <a:pt x="1" y="191"/>
                      </a:cubicBezTo>
                      <a:cubicBezTo>
                        <a:pt x="1" y="303"/>
                        <a:pt x="88" y="372"/>
                        <a:pt x="181" y="372"/>
                      </a:cubicBezTo>
                      <a:cubicBezTo>
                        <a:pt x="226" y="372"/>
                        <a:pt x="272" y="356"/>
                        <a:pt x="311" y="322"/>
                      </a:cubicBezTo>
                      <a:cubicBezTo>
                        <a:pt x="430" y="214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7" name="Google Shape;11897;p30"/>
                <p:cNvSpPr/>
                <p:nvPr/>
              </p:nvSpPr>
              <p:spPr>
                <a:xfrm>
                  <a:off x="5548000" y="3072225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91" y="1"/>
                      </a:moveTo>
                      <a:cubicBezTo>
                        <a:pt x="84" y="1"/>
                        <a:pt x="1" y="72"/>
                        <a:pt x="1" y="179"/>
                      </a:cubicBezTo>
                      <a:cubicBezTo>
                        <a:pt x="1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8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8" name="Google Shape;11898;p30"/>
                <p:cNvSpPr/>
                <p:nvPr/>
              </p:nvSpPr>
              <p:spPr>
                <a:xfrm>
                  <a:off x="5866800" y="4058375"/>
                  <a:ext cx="10725" cy="9150"/>
                </a:xfrm>
                <a:custGeom>
                  <a:rect b="b" l="l" r="r" t="t"/>
                  <a:pathLst>
                    <a:path extrusionOk="0" h="366" w="429">
                      <a:moveTo>
                        <a:pt x="191" y="0"/>
                      </a:moveTo>
                      <a:cubicBezTo>
                        <a:pt x="95" y="0"/>
                        <a:pt x="0" y="84"/>
                        <a:pt x="0" y="179"/>
                      </a:cubicBezTo>
                      <a:cubicBezTo>
                        <a:pt x="0" y="291"/>
                        <a:pt x="92" y="366"/>
                        <a:pt x="185" y="366"/>
                      </a:cubicBezTo>
                      <a:cubicBezTo>
                        <a:pt x="230" y="366"/>
                        <a:pt x="275" y="348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9" name="Google Shape;11899;p30"/>
                <p:cNvSpPr/>
                <p:nvPr/>
              </p:nvSpPr>
              <p:spPr>
                <a:xfrm>
                  <a:off x="6119200" y="4286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84" y="0"/>
                        <a:pt x="1" y="84"/>
                        <a:pt x="1" y="191"/>
                      </a:cubicBezTo>
                      <a:cubicBezTo>
                        <a:pt x="1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0" name="Google Shape;11900;p30"/>
                <p:cNvSpPr/>
                <p:nvPr/>
              </p:nvSpPr>
              <p:spPr>
                <a:xfrm>
                  <a:off x="6402875" y="4209275"/>
                  <a:ext cx="10725" cy="9400"/>
                </a:xfrm>
                <a:custGeom>
                  <a:rect b="b" l="l" r="r" t="t"/>
                  <a:pathLst>
                    <a:path extrusionOk="0" h="376" w="429">
                      <a:moveTo>
                        <a:pt x="191" y="1"/>
                      </a:moveTo>
                      <a:cubicBezTo>
                        <a:pt x="96" y="1"/>
                        <a:pt x="0" y="84"/>
                        <a:pt x="0" y="191"/>
                      </a:cubicBezTo>
                      <a:cubicBezTo>
                        <a:pt x="0" y="297"/>
                        <a:pt x="96" y="376"/>
                        <a:pt x="190" y="376"/>
                      </a:cubicBezTo>
                      <a:cubicBezTo>
                        <a:pt x="233" y="376"/>
                        <a:pt x="276" y="359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1" name="Google Shape;11901;p30"/>
                <p:cNvSpPr/>
                <p:nvPr/>
              </p:nvSpPr>
              <p:spPr>
                <a:xfrm>
                  <a:off x="6147175" y="37860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2" name="Google Shape;11902;p30"/>
                <p:cNvSpPr/>
                <p:nvPr/>
              </p:nvSpPr>
              <p:spPr>
                <a:xfrm>
                  <a:off x="6454675" y="4033325"/>
                  <a:ext cx="10725" cy="9200"/>
                </a:xfrm>
                <a:custGeom>
                  <a:rect b="b" l="l" r="r" t="t"/>
                  <a:pathLst>
                    <a:path extrusionOk="0" h="368" w="429">
                      <a:moveTo>
                        <a:pt x="172" y="1"/>
                      </a:moveTo>
                      <a:cubicBezTo>
                        <a:pt x="83" y="1"/>
                        <a:pt x="0" y="80"/>
                        <a:pt x="0" y="181"/>
                      </a:cubicBezTo>
                      <a:cubicBezTo>
                        <a:pt x="0" y="293"/>
                        <a:pt x="92" y="368"/>
                        <a:pt x="185" y="368"/>
                      </a:cubicBezTo>
                      <a:cubicBezTo>
                        <a:pt x="230" y="368"/>
                        <a:pt x="275" y="350"/>
                        <a:pt x="310" y="312"/>
                      </a:cubicBezTo>
                      <a:cubicBezTo>
                        <a:pt x="429" y="204"/>
                        <a:pt x="357" y="2"/>
                        <a:pt x="191" y="2"/>
                      </a:cubicBezTo>
                      <a:cubicBezTo>
                        <a:pt x="184" y="1"/>
                        <a:pt x="178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3" name="Google Shape;11903;p30"/>
                <p:cNvSpPr/>
                <p:nvPr/>
              </p:nvSpPr>
              <p:spPr>
                <a:xfrm>
                  <a:off x="6540675" y="3653550"/>
                  <a:ext cx="9550" cy="9250"/>
                </a:xfrm>
                <a:custGeom>
                  <a:rect b="b" l="l" r="r" t="t"/>
                  <a:pathLst>
                    <a:path extrusionOk="0" h="370" w="382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79"/>
                      </a:cubicBezTo>
                      <a:cubicBezTo>
                        <a:pt x="1" y="286"/>
                        <a:pt x="84" y="370"/>
                        <a:pt x="191" y="370"/>
                      </a:cubicBezTo>
                      <a:cubicBezTo>
                        <a:pt x="299" y="370"/>
                        <a:pt x="382" y="286"/>
                        <a:pt x="382" y="179"/>
                      </a:cubicBezTo>
                      <a:cubicBezTo>
                        <a:pt x="382" y="84"/>
                        <a:pt x="299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4" name="Google Shape;11904;p30"/>
                <p:cNvSpPr/>
                <p:nvPr/>
              </p:nvSpPr>
              <p:spPr>
                <a:xfrm>
                  <a:off x="6156700" y="31136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5" name="Google Shape;11905;p30"/>
                <p:cNvSpPr/>
                <p:nvPr/>
              </p:nvSpPr>
              <p:spPr>
                <a:xfrm>
                  <a:off x="6307325" y="2883825"/>
                  <a:ext cx="10750" cy="9250"/>
                </a:xfrm>
                <a:custGeom>
                  <a:rect b="b" l="l" r="r" t="t"/>
                  <a:pathLst>
                    <a:path extrusionOk="0" h="370" w="430">
                      <a:moveTo>
                        <a:pt x="191" y="0"/>
                      </a:moveTo>
                      <a:cubicBezTo>
                        <a:pt x="84" y="0"/>
                        <a:pt x="0" y="84"/>
                        <a:pt x="0" y="191"/>
                      </a:cubicBezTo>
                      <a:cubicBezTo>
                        <a:pt x="0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6" name="Google Shape;11906;p30"/>
                <p:cNvSpPr/>
                <p:nvPr/>
              </p:nvSpPr>
              <p:spPr>
                <a:xfrm>
                  <a:off x="6184975" y="2748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96" y="1"/>
                        <a:pt x="1" y="84"/>
                        <a:pt x="1" y="191"/>
                      </a:cubicBezTo>
                      <a:cubicBezTo>
                        <a:pt x="1" y="298"/>
                        <a:pt x="97" y="371"/>
                        <a:pt x="192" y="371"/>
                      </a:cubicBezTo>
                      <a:cubicBezTo>
                        <a:pt x="235" y="371"/>
                        <a:pt x="277" y="356"/>
                        <a:pt x="311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7" name="Google Shape;11907;p30"/>
                <p:cNvSpPr/>
                <p:nvPr/>
              </p:nvSpPr>
              <p:spPr>
                <a:xfrm>
                  <a:off x="6638925" y="343447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8" name="Google Shape;11908;p30"/>
                <p:cNvSpPr/>
                <p:nvPr/>
              </p:nvSpPr>
              <p:spPr>
                <a:xfrm>
                  <a:off x="6726425" y="4021125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3" y="1"/>
                      </a:moveTo>
                      <a:cubicBezTo>
                        <a:pt x="84" y="1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5" y="1"/>
                        <a:pt x="179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9" name="Google Shape;11909;p30"/>
                <p:cNvSpPr/>
                <p:nvPr/>
              </p:nvSpPr>
              <p:spPr>
                <a:xfrm>
                  <a:off x="5749825" y="262962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202" y="0"/>
                      </a:moveTo>
                      <a:cubicBezTo>
                        <a:pt x="95" y="0"/>
                        <a:pt x="12" y="84"/>
                        <a:pt x="0" y="191"/>
                      </a:cubicBezTo>
                      <a:cubicBezTo>
                        <a:pt x="0" y="297"/>
                        <a:pt x="96" y="370"/>
                        <a:pt x="195" y="370"/>
                      </a:cubicBezTo>
                      <a:cubicBezTo>
                        <a:pt x="239" y="370"/>
                        <a:pt x="284" y="355"/>
                        <a:pt x="322" y="322"/>
                      </a:cubicBezTo>
                      <a:cubicBezTo>
                        <a:pt x="429" y="203"/>
                        <a:pt x="357" y="12"/>
                        <a:pt x="2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0" name="Google Shape;11910;p30"/>
                <p:cNvSpPr/>
                <p:nvPr/>
              </p:nvSpPr>
              <p:spPr>
                <a:xfrm>
                  <a:off x="5258075" y="4032775"/>
                  <a:ext cx="23250" cy="23225"/>
                </a:xfrm>
                <a:custGeom>
                  <a:rect b="b" l="l" r="r" t="t"/>
                  <a:pathLst>
                    <a:path extrusionOk="0" h="929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72" y="643"/>
                      </a:lnTo>
                      <a:lnTo>
                        <a:pt x="930" y="750"/>
                      </a:lnTo>
                      <a:lnTo>
                        <a:pt x="715" y="465"/>
                      </a:lnTo>
                      <a:lnTo>
                        <a:pt x="930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1" name="Google Shape;11911;p30"/>
                <p:cNvSpPr/>
                <p:nvPr/>
              </p:nvSpPr>
              <p:spPr>
                <a:xfrm>
                  <a:off x="5442025" y="4260175"/>
                  <a:ext cx="23550" cy="23250"/>
                </a:xfrm>
                <a:custGeom>
                  <a:rect b="b" l="l" r="r" t="t"/>
                  <a:pathLst>
                    <a:path extrusionOk="0" h="930" w="942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4"/>
                      </a:lnTo>
                      <a:lnTo>
                        <a:pt x="942" y="751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2" name="Google Shape;11912;p30"/>
                <p:cNvSpPr/>
                <p:nvPr/>
              </p:nvSpPr>
              <p:spPr>
                <a:xfrm>
                  <a:off x="5063725" y="40764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41" y="1"/>
                        <a:pt x="11" y="44"/>
                        <a:pt x="0" y="98"/>
                      </a:cubicBezTo>
                      <a:cubicBezTo>
                        <a:pt x="0" y="131"/>
                        <a:pt x="13" y="143"/>
                        <a:pt x="32" y="143"/>
                      </a:cubicBezTo>
                      <a:cubicBezTo>
                        <a:pt x="95" y="143"/>
                        <a:pt x="217" y="2"/>
                        <a:pt x="107" y="2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3" name="Google Shape;11913;p30"/>
                <p:cNvSpPr/>
                <p:nvPr/>
              </p:nvSpPr>
              <p:spPr>
                <a:xfrm>
                  <a:off x="5355125" y="41464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0"/>
                      </a:moveTo>
                      <a:cubicBezTo>
                        <a:pt x="48" y="0"/>
                        <a:pt x="0" y="36"/>
                        <a:pt x="0" y="96"/>
                      </a:cubicBezTo>
                      <a:cubicBezTo>
                        <a:pt x="0" y="129"/>
                        <a:pt x="13" y="141"/>
                        <a:pt x="31" y="141"/>
                      </a:cubicBezTo>
                      <a:cubicBezTo>
                        <a:pt x="90" y="141"/>
                        <a:pt x="20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4" name="Google Shape;11914;p30"/>
                <p:cNvSpPr/>
                <p:nvPr/>
              </p:nvSpPr>
              <p:spPr>
                <a:xfrm>
                  <a:off x="5499175" y="396102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5" name="Google Shape;11915;p30"/>
                <p:cNvSpPr/>
                <p:nvPr/>
              </p:nvSpPr>
              <p:spPr>
                <a:xfrm>
                  <a:off x="5199450" y="3933900"/>
                  <a:ext cx="5325" cy="3450"/>
                </a:xfrm>
                <a:custGeom>
                  <a:rect b="b" l="l" r="r" t="t"/>
                  <a:pathLst>
                    <a:path extrusionOk="0" h="138" w="213">
                      <a:moveTo>
                        <a:pt x="81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2" y="2"/>
                        <a:pt x="96" y="2"/>
                      </a:cubicBezTo>
                      <a:cubicBezTo>
                        <a:pt x="91" y="1"/>
                        <a:pt x="86" y="1"/>
                        <a:pt x="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6" name="Google Shape;11916;p30"/>
                <p:cNvSpPr/>
                <p:nvPr/>
              </p:nvSpPr>
              <p:spPr>
                <a:xfrm>
                  <a:off x="5352750" y="3997050"/>
                  <a:ext cx="10725" cy="9175"/>
                </a:xfrm>
                <a:custGeom>
                  <a:rect b="b" l="l" r="r" t="t"/>
                  <a:pathLst>
                    <a:path extrusionOk="0" h="367" w="429">
                      <a:moveTo>
                        <a:pt x="191" y="0"/>
                      </a:moveTo>
                      <a:cubicBezTo>
                        <a:pt x="95" y="0"/>
                        <a:pt x="0" y="72"/>
                        <a:pt x="0" y="179"/>
                      </a:cubicBezTo>
                      <a:cubicBezTo>
                        <a:pt x="0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17" name="Google Shape;11917;p30"/>
              <p:cNvGrpSpPr/>
              <p:nvPr/>
            </p:nvGrpSpPr>
            <p:grpSpPr>
              <a:xfrm>
                <a:off x="5706256" y="2491272"/>
                <a:ext cx="4578924" cy="4413681"/>
                <a:chOff x="5063725" y="2625150"/>
                <a:chExt cx="1764450" cy="1700775"/>
              </a:xfrm>
            </p:grpSpPr>
            <p:sp>
              <p:nvSpPr>
                <p:cNvPr id="11918" name="Google Shape;11918;p30"/>
                <p:cNvSpPr/>
                <p:nvPr/>
              </p:nvSpPr>
              <p:spPr>
                <a:xfrm>
                  <a:off x="5905200" y="32481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0"/>
                      </a:moveTo>
                      <a:lnTo>
                        <a:pt x="357" y="370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9" name="Google Shape;11919;p30"/>
                <p:cNvSpPr/>
                <p:nvPr/>
              </p:nvSpPr>
              <p:spPr>
                <a:xfrm>
                  <a:off x="6483525" y="3286550"/>
                  <a:ext cx="23550" cy="23525"/>
                </a:xfrm>
                <a:custGeom>
                  <a:rect b="b" l="l" r="r" t="t"/>
                  <a:pathLst>
                    <a:path extrusionOk="0" h="941" w="942">
                      <a:moveTo>
                        <a:pt x="358" y="0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2" y="762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0" name="Google Shape;11920;p30"/>
                <p:cNvSpPr/>
                <p:nvPr/>
              </p:nvSpPr>
              <p:spPr>
                <a:xfrm>
                  <a:off x="5939725" y="26841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1" name="Google Shape;11921;p30"/>
                <p:cNvSpPr/>
                <p:nvPr/>
              </p:nvSpPr>
              <p:spPr>
                <a:xfrm>
                  <a:off x="6495450" y="29900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6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2" name="Google Shape;11922;p30"/>
                <p:cNvSpPr/>
                <p:nvPr/>
              </p:nvSpPr>
              <p:spPr>
                <a:xfrm>
                  <a:off x="5339950" y="31067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2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929" y="180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3" name="Google Shape;11923;p30"/>
                <p:cNvSpPr/>
                <p:nvPr/>
              </p:nvSpPr>
              <p:spPr>
                <a:xfrm>
                  <a:off x="5257800" y="3429425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4" name="Google Shape;11924;p30"/>
                <p:cNvSpPr/>
                <p:nvPr/>
              </p:nvSpPr>
              <p:spPr>
                <a:xfrm>
                  <a:off x="5687600" y="3351125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2"/>
                      </a:lnTo>
                      <a:lnTo>
                        <a:pt x="584" y="644"/>
                      </a:lnTo>
                      <a:lnTo>
                        <a:pt x="929" y="763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584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5" name="Google Shape;11925;p30"/>
                <p:cNvSpPr/>
                <p:nvPr/>
              </p:nvSpPr>
              <p:spPr>
                <a:xfrm>
                  <a:off x="6354650" y="3850000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6" name="Google Shape;11926;p30"/>
                <p:cNvSpPr/>
                <p:nvPr/>
              </p:nvSpPr>
              <p:spPr>
                <a:xfrm>
                  <a:off x="5754875" y="4267625"/>
                  <a:ext cx="23250" cy="23525"/>
                </a:xfrm>
                <a:custGeom>
                  <a:rect b="b" l="l" r="r" t="t"/>
                  <a:pathLst>
                    <a:path extrusionOk="0" h="941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3"/>
                      </a:lnTo>
                      <a:lnTo>
                        <a:pt x="929" y="762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7" name="Google Shape;11927;p30"/>
                <p:cNvSpPr/>
                <p:nvPr/>
              </p:nvSpPr>
              <p:spPr>
                <a:xfrm>
                  <a:off x="5450375" y="29383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4"/>
                      </a:lnTo>
                      <a:lnTo>
                        <a:pt x="358" y="583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1" y="762"/>
                      </a:lnTo>
                      <a:lnTo>
                        <a:pt x="715" y="464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8" name="Google Shape;11928;p30"/>
                <p:cNvSpPr/>
                <p:nvPr/>
              </p:nvSpPr>
              <p:spPr>
                <a:xfrm>
                  <a:off x="5710825" y="3705650"/>
                  <a:ext cx="23525" cy="23225"/>
                </a:xfrm>
                <a:custGeom>
                  <a:rect b="b" l="l" r="r" t="t"/>
                  <a:pathLst>
                    <a:path extrusionOk="0" h="929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3"/>
                      </a:lnTo>
                      <a:lnTo>
                        <a:pt x="941" y="750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9" name="Google Shape;11929;p30"/>
                <p:cNvSpPr/>
                <p:nvPr/>
              </p:nvSpPr>
              <p:spPr>
                <a:xfrm>
                  <a:off x="5996575" y="35487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0" name="Google Shape;11930;p30"/>
                <p:cNvSpPr/>
                <p:nvPr/>
              </p:nvSpPr>
              <p:spPr>
                <a:xfrm>
                  <a:off x="6050750" y="291865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1" name="Google Shape;11931;p30"/>
                <p:cNvSpPr/>
                <p:nvPr/>
              </p:nvSpPr>
              <p:spPr>
                <a:xfrm>
                  <a:off x="6704400" y="3861625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76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2" name="Google Shape;11932;p30"/>
                <p:cNvSpPr/>
                <p:nvPr/>
              </p:nvSpPr>
              <p:spPr>
                <a:xfrm>
                  <a:off x="5092600" y="3224925"/>
                  <a:ext cx="23525" cy="23550"/>
                </a:xfrm>
                <a:custGeom>
                  <a:rect b="b" l="l" r="r" t="t"/>
                  <a:pathLst>
                    <a:path extrusionOk="0" h="942" w="941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3" y="644"/>
                      </a:lnTo>
                      <a:lnTo>
                        <a:pt x="941" y="763"/>
                      </a:lnTo>
                      <a:lnTo>
                        <a:pt x="714" y="465"/>
                      </a:lnTo>
                      <a:lnTo>
                        <a:pt x="941" y="179"/>
                      </a:lnTo>
                      <a:lnTo>
                        <a:pt x="583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3" name="Google Shape;11933;p30"/>
                <p:cNvSpPr/>
                <p:nvPr/>
              </p:nvSpPr>
              <p:spPr>
                <a:xfrm>
                  <a:off x="6495450" y="3795250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3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5" y="476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4" name="Google Shape;11934;p30"/>
                <p:cNvSpPr/>
                <p:nvPr/>
              </p:nvSpPr>
              <p:spPr>
                <a:xfrm>
                  <a:off x="5361975" y="3597300"/>
                  <a:ext cx="23525" cy="23250"/>
                </a:xfrm>
                <a:custGeom>
                  <a:rect b="b" l="l" r="r" t="t"/>
                  <a:pathLst>
                    <a:path extrusionOk="0" h="930" w="941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29"/>
                      </a:lnTo>
                      <a:lnTo>
                        <a:pt x="584" y="643"/>
                      </a:lnTo>
                      <a:lnTo>
                        <a:pt x="941" y="751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5" name="Google Shape;11935;p30"/>
                <p:cNvSpPr/>
                <p:nvPr/>
              </p:nvSpPr>
              <p:spPr>
                <a:xfrm>
                  <a:off x="6247800" y="3249925"/>
                  <a:ext cx="23225" cy="23250"/>
                </a:xfrm>
                <a:custGeom>
                  <a:rect b="b" l="l" r="r" t="t"/>
                  <a:pathLst>
                    <a:path extrusionOk="0" h="930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30"/>
                      </a:lnTo>
                      <a:lnTo>
                        <a:pt x="572" y="644"/>
                      </a:lnTo>
                      <a:lnTo>
                        <a:pt x="929" y="751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6" name="Google Shape;11936;p30"/>
                <p:cNvSpPr/>
                <p:nvPr/>
              </p:nvSpPr>
              <p:spPr>
                <a:xfrm>
                  <a:off x="5908750" y="366725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96" y="0"/>
                        <a:pt x="1" y="84"/>
                        <a:pt x="1" y="191"/>
                      </a:cubicBezTo>
                      <a:cubicBezTo>
                        <a:pt x="1" y="297"/>
                        <a:pt x="97" y="370"/>
                        <a:pt x="192" y="370"/>
                      </a:cubicBezTo>
                      <a:cubicBezTo>
                        <a:pt x="235" y="370"/>
                        <a:pt x="277" y="355"/>
                        <a:pt x="311" y="322"/>
                      </a:cubicBezTo>
                      <a:cubicBezTo>
                        <a:pt x="430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7" name="Google Shape;11937;p30"/>
                <p:cNvSpPr/>
                <p:nvPr/>
              </p:nvSpPr>
              <p:spPr>
                <a:xfrm>
                  <a:off x="5779275" y="349847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8" name="Google Shape;11938;p30"/>
                <p:cNvSpPr/>
                <p:nvPr/>
              </p:nvSpPr>
              <p:spPr>
                <a:xfrm>
                  <a:off x="5530750" y="3758025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5" y="1"/>
                      </a:moveTo>
                      <a:cubicBezTo>
                        <a:pt x="36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9" name="Google Shape;11939;p30"/>
                <p:cNvSpPr/>
                <p:nvPr/>
              </p:nvSpPr>
              <p:spPr>
                <a:xfrm>
                  <a:off x="5993900" y="31079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0" name="Google Shape;11940;p30"/>
                <p:cNvSpPr/>
                <p:nvPr/>
              </p:nvSpPr>
              <p:spPr>
                <a:xfrm>
                  <a:off x="5731050" y="31055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1" name="Google Shape;11941;p30"/>
                <p:cNvSpPr/>
                <p:nvPr/>
              </p:nvSpPr>
              <p:spPr>
                <a:xfrm>
                  <a:off x="5454250" y="3388000"/>
                  <a:ext cx="5100" cy="3450"/>
                </a:xfrm>
                <a:custGeom>
                  <a:rect b="b" l="l" r="r" t="t"/>
                  <a:pathLst>
                    <a:path extrusionOk="0" h="138" w="204">
                      <a:moveTo>
                        <a:pt x="80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4" y="138"/>
                        <a:pt x="34" y="138"/>
                      </a:cubicBezTo>
                      <a:cubicBezTo>
                        <a:pt x="94" y="138"/>
                        <a:pt x="203" y="2"/>
                        <a:pt x="95" y="2"/>
                      </a:cubicBezTo>
                      <a:cubicBezTo>
                        <a:pt x="90" y="1"/>
                        <a:pt x="85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2" name="Google Shape;11942;p30"/>
                <p:cNvSpPr/>
                <p:nvPr/>
              </p:nvSpPr>
              <p:spPr>
                <a:xfrm>
                  <a:off x="5733450" y="3843700"/>
                  <a:ext cx="5400" cy="3475"/>
                </a:xfrm>
                <a:custGeom>
                  <a:rect b="b" l="l" r="r" t="t"/>
                  <a:pathLst>
                    <a:path extrusionOk="0" h="139" w="216">
                      <a:moveTo>
                        <a:pt x="89" y="1"/>
                      </a:moveTo>
                      <a:cubicBezTo>
                        <a:pt x="38" y="1"/>
                        <a:pt x="0" y="44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5" y="3"/>
                        <a:pt x="107" y="3"/>
                      </a:cubicBezTo>
                      <a:cubicBezTo>
                        <a:pt x="101" y="2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3" name="Google Shape;11943;p30"/>
                <p:cNvSpPr/>
                <p:nvPr/>
              </p:nvSpPr>
              <p:spPr>
                <a:xfrm>
                  <a:off x="5572700" y="4277150"/>
                  <a:ext cx="5100" cy="4625"/>
                </a:xfrm>
                <a:custGeom>
                  <a:rect b="b" l="l" r="r" t="t"/>
                  <a:pathLst>
                    <a:path extrusionOk="0" h="185" w="204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5"/>
                      </a:cubicBezTo>
                      <a:cubicBezTo>
                        <a:pt x="7" y="155"/>
                        <a:pt x="54" y="185"/>
                        <a:pt x="102" y="185"/>
                      </a:cubicBezTo>
                      <a:cubicBezTo>
                        <a:pt x="150" y="185"/>
                        <a:pt x="197" y="155"/>
                        <a:pt x="203" y="95"/>
                      </a:cubicBezTo>
                      <a:cubicBezTo>
                        <a:pt x="203" y="36"/>
                        <a:pt x="15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4" name="Google Shape;11944;p30"/>
                <p:cNvSpPr/>
                <p:nvPr/>
              </p:nvSpPr>
              <p:spPr>
                <a:xfrm>
                  <a:off x="5915900" y="42467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48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5" name="Google Shape;11945;p30"/>
                <p:cNvSpPr/>
                <p:nvPr/>
              </p:nvSpPr>
              <p:spPr>
                <a:xfrm>
                  <a:off x="6285000" y="432237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1"/>
                      </a:moveTo>
                      <a:cubicBezTo>
                        <a:pt x="48" y="1"/>
                        <a:pt x="0" y="37"/>
                        <a:pt x="0" y="96"/>
                      </a:cubicBezTo>
                      <a:cubicBezTo>
                        <a:pt x="0" y="129"/>
                        <a:pt x="14" y="142"/>
                        <a:pt x="33" y="142"/>
                      </a:cubicBezTo>
                      <a:cubicBezTo>
                        <a:pt x="95" y="142"/>
                        <a:pt x="218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6" name="Google Shape;11946;p30"/>
                <p:cNvSpPr/>
                <p:nvPr/>
              </p:nvSpPr>
              <p:spPr>
                <a:xfrm>
                  <a:off x="6540525" y="41440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0"/>
                      </a:moveTo>
                      <a:cubicBezTo>
                        <a:pt x="0" y="0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0"/>
                        <a:pt x="118" y="0"/>
                      </a:cubicBezTo>
                      <a:cubicBezTo>
                        <a:pt x="113" y="0"/>
                        <a:pt x="108" y="1"/>
                        <a:pt x="102" y="2"/>
                      </a:cubicBezTo>
                      <a:cubicBezTo>
                        <a:pt x="97" y="1"/>
                        <a:pt x="92" y="0"/>
                        <a:pt x="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7" name="Google Shape;11947;p30"/>
                <p:cNvSpPr/>
                <p:nvPr/>
              </p:nvSpPr>
              <p:spPr>
                <a:xfrm>
                  <a:off x="6264175" y="3980075"/>
                  <a:ext cx="4775" cy="4800"/>
                </a:xfrm>
                <a:custGeom>
                  <a:rect b="b" l="l" r="r" t="t"/>
                  <a:pathLst>
                    <a:path extrusionOk="0" h="192" w="191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44"/>
                        <a:pt x="48" y="191"/>
                        <a:pt x="95" y="191"/>
                      </a:cubicBezTo>
                      <a:cubicBezTo>
                        <a:pt x="155" y="191"/>
                        <a:pt x="191" y="144"/>
                        <a:pt x="191" y="96"/>
                      </a:cubicBezTo>
                      <a:cubicBezTo>
                        <a:pt x="191" y="48"/>
                        <a:pt x="15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8" name="Google Shape;11948;p30"/>
                <p:cNvSpPr/>
                <p:nvPr/>
              </p:nvSpPr>
              <p:spPr>
                <a:xfrm>
                  <a:off x="6084075" y="3902100"/>
                  <a:ext cx="5400" cy="3550"/>
                </a:xfrm>
                <a:custGeom>
                  <a:rect b="b" l="l" r="r" t="t"/>
                  <a:pathLst>
                    <a:path extrusionOk="0" h="142" w="216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9"/>
                        <a:pt x="14" y="141"/>
                        <a:pt x="33" y="141"/>
                      </a:cubicBezTo>
                      <a:cubicBezTo>
                        <a:pt x="95" y="141"/>
                        <a:pt x="21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9" name="Google Shape;11949;p30"/>
                <p:cNvSpPr/>
                <p:nvPr/>
              </p:nvSpPr>
              <p:spPr>
                <a:xfrm>
                  <a:off x="6184975" y="367527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0" name="Google Shape;11950;p30"/>
                <p:cNvSpPr/>
                <p:nvPr/>
              </p:nvSpPr>
              <p:spPr>
                <a:xfrm>
                  <a:off x="6071875" y="3374650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29"/>
                        <a:pt x="13" y="141"/>
                        <a:pt x="31" y="141"/>
                      </a:cubicBezTo>
                      <a:cubicBezTo>
                        <a:pt x="90" y="141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1" name="Google Shape;11951;p30"/>
                <p:cNvSpPr/>
                <p:nvPr/>
              </p:nvSpPr>
              <p:spPr>
                <a:xfrm>
                  <a:off x="6689225" y="363212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7" y="0"/>
                      </a:moveTo>
                      <a:cubicBezTo>
                        <a:pt x="48" y="0"/>
                        <a:pt x="12" y="36"/>
                        <a:pt x="0" y="96"/>
                      </a:cubicBezTo>
                      <a:cubicBezTo>
                        <a:pt x="0" y="129"/>
                        <a:pt x="13" y="141"/>
                        <a:pt x="32" y="141"/>
                      </a:cubicBezTo>
                      <a:cubicBezTo>
                        <a:pt x="95" y="141"/>
                        <a:pt x="217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2" name="Google Shape;11952;p30"/>
                <p:cNvSpPr/>
                <p:nvPr/>
              </p:nvSpPr>
              <p:spPr>
                <a:xfrm>
                  <a:off x="6822925" y="3851775"/>
                  <a:ext cx="5250" cy="4825"/>
                </a:xfrm>
                <a:custGeom>
                  <a:rect b="b" l="l" r="r" t="t"/>
                  <a:pathLst>
                    <a:path extrusionOk="0" h="193" w="210">
                      <a:moveTo>
                        <a:pt x="97" y="1"/>
                      </a:moveTo>
                      <a:cubicBezTo>
                        <a:pt x="1" y="1"/>
                        <a:pt x="1" y="192"/>
                        <a:pt x="97" y="192"/>
                      </a:cubicBezTo>
                      <a:cubicBezTo>
                        <a:pt x="100" y="192"/>
                        <a:pt x="102" y="192"/>
                        <a:pt x="105" y="192"/>
                      </a:cubicBezTo>
                      <a:cubicBezTo>
                        <a:pt x="108" y="192"/>
                        <a:pt x="111" y="192"/>
                        <a:pt x="114" y="192"/>
                      </a:cubicBezTo>
                      <a:cubicBezTo>
                        <a:pt x="210" y="192"/>
                        <a:pt x="210" y="1"/>
                        <a:pt x="114" y="1"/>
                      </a:cubicBezTo>
                      <a:cubicBezTo>
                        <a:pt x="111" y="1"/>
                        <a:pt x="108" y="1"/>
                        <a:pt x="105" y="1"/>
                      </a:cubicBezTo>
                      <a:cubicBezTo>
                        <a:pt x="102" y="1"/>
                        <a:pt x="100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3" name="Google Shape;11953;p30"/>
                <p:cNvSpPr/>
                <p:nvPr/>
              </p:nvSpPr>
              <p:spPr>
                <a:xfrm>
                  <a:off x="6014125" y="37770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37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37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4" name="Google Shape;11954;p30"/>
                <p:cNvSpPr/>
                <p:nvPr/>
              </p:nvSpPr>
              <p:spPr>
                <a:xfrm>
                  <a:off x="5509000" y="36017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5"/>
                      </a:cubicBezTo>
                      <a:cubicBezTo>
                        <a:pt x="1" y="129"/>
                        <a:pt x="15" y="142"/>
                        <a:pt x="35" y="142"/>
                      </a:cubicBezTo>
                      <a:cubicBezTo>
                        <a:pt x="98" y="142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5" name="Google Shape;11955;p30"/>
                <p:cNvSpPr/>
                <p:nvPr/>
              </p:nvSpPr>
              <p:spPr>
                <a:xfrm>
                  <a:off x="5398275" y="3487750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6" y="1"/>
                      </a:moveTo>
                      <a:cubicBezTo>
                        <a:pt x="48" y="1"/>
                        <a:pt x="1" y="49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6" name="Google Shape;11956;p30"/>
                <p:cNvSpPr/>
                <p:nvPr/>
              </p:nvSpPr>
              <p:spPr>
                <a:xfrm>
                  <a:off x="5375950" y="2930250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1"/>
                      </a:moveTo>
                      <a:cubicBezTo>
                        <a:pt x="48" y="1"/>
                        <a:pt x="13" y="36"/>
                        <a:pt x="1" y="96"/>
                      </a:cubicBezTo>
                      <a:cubicBezTo>
                        <a:pt x="4" y="130"/>
                        <a:pt x="19" y="143"/>
                        <a:pt x="40" y="143"/>
                      </a:cubicBezTo>
                      <a:cubicBezTo>
                        <a:pt x="105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7" name="Google Shape;11957;p30"/>
                <p:cNvSpPr/>
                <p:nvPr/>
              </p:nvSpPr>
              <p:spPr>
                <a:xfrm>
                  <a:off x="5334875" y="2709100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8"/>
                        <a:pt x="14" y="141"/>
                        <a:pt x="33" y="141"/>
                      </a:cubicBezTo>
                      <a:cubicBezTo>
                        <a:pt x="95" y="141"/>
                        <a:pt x="218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8" name="Google Shape;11958;p30"/>
                <p:cNvSpPr/>
                <p:nvPr/>
              </p:nvSpPr>
              <p:spPr>
                <a:xfrm>
                  <a:off x="5113425" y="34028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39" y="1"/>
                        <a:pt x="0" y="45"/>
                        <a:pt x="0" y="98"/>
                      </a:cubicBezTo>
                      <a:cubicBezTo>
                        <a:pt x="0" y="131"/>
                        <a:pt x="14" y="144"/>
                        <a:pt x="33" y="144"/>
                      </a:cubicBezTo>
                      <a:cubicBezTo>
                        <a:pt x="95" y="144"/>
                        <a:pt x="218" y="3"/>
                        <a:pt x="108" y="3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9" name="Google Shape;11959;p30"/>
                <p:cNvSpPr/>
                <p:nvPr/>
              </p:nvSpPr>
              <p:spPr>
                <a:xfrm>
                  <a:off x="5197075" y="368362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0"/>
                      </a:moveTo>
                      <a:cubicBezTo>
                        <a:pt x="48" y="0"/>
                        <a:pt x="0" y="48"/>
                        <a:pt x="0" y="95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9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0" name="Google Shape;11960;p30"/>
                <p:cNvSpPr/>
                <p:nvPr/>
              </p:nvSpPr>
              <p:spPr>
                <a:xfrm>
                  <a:off x="5516150" y="3238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36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1" name="Google Shape;11961;p30"/>
                <p:cNvSpPr/>
                <p:nvPr/>
              </p:nvSpPr>
              <p:spPr>
                <a:xfrm>
                  <a:off x="5885675" y="28611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1"/>
                      </a:moveTo>
                      <a:cubicBezTo>
                        <a:pt x="0" y="1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1"/>
                        <a:pt x="118" y="1"/>
                      </a:cubicBezTo>
                      <a:cubicBezTo>
                        <a:pt x="113" y="1"/>
                        <a:pt x="108" y="1"/>
                        <a:pt x="102" y="2"/>
                      </a:cubicBezTo>
                      <a:cubicBezTo>
                        <a:pt x="97" y="1"/>
                        <a:pt x="92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2" name="Google Shape;11962;p30"/>
                <p:cNvSpPr/>
                <p:nvPr/>
              </p:nvSpPr>
              <p:spPr>
                <a:xfrm>
                  <a:off x="5799525" y="2692725"/>
                  <a:ext cx="4775" cy="4775"/>
                </a:xfrm>
                <a:custGeom>
                  <a:rect b="b" l="l" r="r" t="t"/>
                  <a:pathLst>
                    <a:path extrusionOk="0" h="191" w="191">
                      <a:moveTo>
                        <a:pt x="96" y="0"/>
                      </a:moveTo>
                      <a:cubicBezTo>
                        <a:pt x="36" y="0"/>
                        <a:pt x="0" y="48"/>
                        <a:pt x="0" y="96"/>
                      </a:cubicBezTo>
                      <a:cubicBezTo>
                        <a:pt x="0" y="143"/>
                        <a:pt x="36" y="191"/>
                        <a:pt x="96" y="191"/>
                      </a:cubicBezTo>
                      <a:cubicBezTo>
                        <a:pt x="155" y="191"/>
                        <a:pt x="191" y="143"/>
                        <a:pt x="191" y="96"/>
                      </a:cubicBezTo>
                      <a:cubicBezTo>
                        <a:pt x="191" y="48"/>
                        <a:pt x="15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3" name="Google Shape;11963;p30"/>
                <p:cNvSpPr/>
                <p:nvPr/>
              </p:nvSpPr>
              <p:spPr>
                <a:xfrm>
                  <a:off x="6081700" y="26272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0"/>
                      </a:moveTo>
                      <a:cubicBezTo>
                        <a:pt x="48" y="0"/>
                        <a:pt x="1" y="48"/>
                        <a:pt x="1" y="95"/>
                      </a:cubicBezTo>
                      <a:cubicBezTo>
                        <a:pt x="1" y="129"/>
                        <a:pt x="14" y="142"/>
                        <a:pt x="33" y="142"/>
                      </a:cubicBezTo>
                      <a:cubicBezTo>
                        <a:pt x="92" y="142"/>
                        <a:pt x="205" y="9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4" name="Google Shape;11964;p30"/>
                <p:cNvSpPr/>
                <p:nvPr/>
              </p:nvSpPr>
              <p:spPr>
                <a:xfrm>
                  <a:off x="6400500" y="27745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5" y="1"/>
                      </a:moveTo>
                      <a:cubicBezTo>
                        <a:pt x="48" y="1"/>
                        <a:pt x="0" y="36"/>
                        <a:pt x="0" y="96"/>
                      </a:cubicBezTo>
                      <a:cubicBezTo>
                        <a:pt x="0" y="129"/>
                        <a:pt x="13" y="142"/>
                        <a:pt x="31" y="142"/>
                      </a:cubicBezTo>
                      <a:cubicBezTo>
                        <a:pt x="90" y="142"/>
                        <a:pt x="20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5" name="Google Shape;11965;p30"/>
                <p:cNvSpPr/>
                <p:nvPr/>
              </p:nvSpPr>
              <p:spPr>
                <a:xfrm>
                  <a:off x="6615700" y="3189750"/>
                  <a:ext cx="5150" cy="3600"/>
                </a:xfrm>
                <a:custGeom>
                  <a:rect b="b" l="l" r="r" t="t"/>
                  <a:pathLst>
                    <a:path extrusionOk="0" h="144" w="206">
                      <a:moveTo>
                        <a:pt x="78" y="1"/>
                      </a:moveTo>
                      <a:cubicBezTo>
                        <a:pt x="29" y="1"/>
                        <a:pt x="0" y="45"/>
                        <a:pt x="0" y="98"/>
                      </a:cubicBezTo>
                      <a:cubicBezTo>
                        <a:pt x="0" y="131"/>
                        <a:pt x="13" y="144"/>
                        <a:pt x="31" y="144"/>
                      </a:cubicBezTo>
                      <a:cubicBezTo>
                        <a:pt x="90" y="144"/>
                        <a:pt x="205" y="3"/>
                        <a:pt x="96" y="3"/>
                      </a:cubicBezTo>
                      <a:cubicBezTo>
                        <a:pt x="89" y="2"/>
                        <a:pt x="83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6" name="Google Shape;11966;p30"/>
                <p:cNvSpPr/>
                <p:nvPr/>
              </p:nvSpPr>
              <p:spPr>
                <a:xfrm>
                  <a:off x="6618075" y="3085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7" name="Google Shape;11967;p30"/>
                <p:cNvSpPr/>
                <p:nvPr/>
              </p:nvSpPr>
              <p:spPr>
                <a:xfrm>
                  <a:off x="5296175" y="3327600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73" y="0"/>
                      </a:moveTo>
                      <a:cubicBezTo>
                        <a:pt x="84" y="0"/>
                        <a:pt x="1" y="80"/>
                        <a:pt x="1" y="180"/>
                      </a:cubicBezTo>
                      <a:cubicBezTo>
                        <a:pt x="1" y="292"/>
                        <a:pt x="93" y="367"/>
                        <a:pt x="186" y="367"/>
                      </a:cubicBezTo>
                      <a:cubicBezTo>
                        <a:pt x="231" y="367"/>
                        <a:pt x="276" y="350"/>
                        <a:pt x="310" y="311"/>
                      </a:cubicBezTo>
                      <a:cubicBezTo>
                        <a:pt x="430" y="204"/>
                        <a:pt x="358" y="1"/>
                        <a:pt x="191" y="1"/>
                      </a:cubicBezTo>
                      <a:cubicBezTo>
                        <a:pt x="185" y="1"/>
                        <a:pt x="179" y="0"/>
                        <a:pt x="1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8" name="Google Shape;11968;p30"/>
                <p:cNvSpPr/>
                <p:nvPr/>
              </p:nvSpPr>
              <p:spPr>
                <a:xfrm>
                  <a:off x="5122950" y="2965350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1" y="0"/>
                      </a:moveTo>
                      <a:cubicBezTo>
                        <a:pt x="73" y="0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4" y="1"/>
                        <a:pt x="177" y="0"/>
                        <a:pt x="1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9" name="Google Shape;11969;p30"/>
                <p:cNvSpPr/>
                <p:nvPr/>
              </p:nvSpPr>
              <p:spPr>
                <a:xfrm>
                  <a:off x="5392925" y="2828450"/>
                  <a:ext cx="10750" cy="9475"/>
                </a:xfrm>
                <a:custGeom>
                  <a:rect b="b" l="l" r="r" t="t"/>
                  <a:pathLst>
                    <a:path extrusionOk="0" h="379" w="430">
                      <a:moveTo>
                        <a:pt x="191" y="1"/>
                      </a:moveTo>
                      <a:cubicBezTo>
                        <a:pt x="84" y="1"/>
                        <a:pt x="0" y="84"/>
                        <a:pt x="0" y="191"/>
                      </a:cubicBezTo>
                      <a:cubicBezTo>
                        <a:pt x="0" y="304"/>
                        <a:pt x="87" y="378"/>
                        <a:pt x="180" y="378"/>
                      </a:cubicBezTo>
                      <a:cubicBezTo>
                        <a:pt x="225" y="378"/>
                        <a:pt x="271" y="361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0" name="Google Shape;11970;p30"/>
                <p:cNvSpPr/>
                <p:nvPr/>
              </p:nvSpPr>
              <p:spPr>
                <a:xfrm>
                  <a:off x="5543250" y="2625150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30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1" name="Google Shape;11971;p30"/>
                <p:cNvSpPr/>
                <p:nvPr/>
              </p:nvSpPr>
              <p:spPr>
                <a:xfrm>
                  <a:off x="5883450" y="3001700"/>
                  <a:ext cx="10750" cy="9325"/>
                </a:xfrm>
                <a:custGeom>
                  <a:rect b="b" l="l" r="r" t="t"/>
                  <a:pathLst>
                    <a:path extrusionOk="0" h="373" w="430">
                      <a:moveTo>
                        <a:pt x="191" y="0"/>
                      </a:moveTo>
                      <a:cubicBezTo>
                        <a:pt x="84" y="0"/>
                        <a:pt x="1" y="83"/>
                        <a:pt x="1" y="191"/>
                      </a:cubicBezTo>
                      <a:cubicBezTo>
                        <a:pt x="1" y="303"/>
                        <a:pt x="88" y="372"/>
                        <a:pt x="181" y="372"/>
                      </a:cubicBezTo>
                      <a:cubicBezTo>
                        <a:pt x="226" y="372"/>
                        <a:pt x="272" y="356"/>
                        <a:pt x="311" y="322"/>
                      </a:cubicBezTo>
                      <a:cubicBezTo>
                        <a:pt x="430" y="214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2" name="Google Shape;11972;p30"/>
                <p:cNvSpPr/>
                <p:nvPr/>
              </p:nvSpPr>
              <p:spPr>
                <a:xfrm>
                  <a:off x="5548000" y="3072225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91" y="1"/>
                      </a:moveTo>
                      <a:cubicBezTo>
                        <a:pt x="84" y="1"/>
                        <a:pt x="1" y="72"/>
                        <a:pt x="1" y="179"/>
                      </a:cubicBezTo>
                      <a:cubicBezTo>
                        <a:pt x="1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8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3" name="Google Shape;11973;p30"/>
                <p:cNvSpPr/>
                <p:nvPr/>
              </p:nvSpPr>
              <p:spPr>
                <a:xfrm>
                  <a:off x="5866800" y="4058375"/>
                  <a:ext cx="10725" cy="9150"/>
                </a:xfrm>
                <a:custGeom>
                  <a:rect b="b" l="l" r="r" t="t"/>
                  <a:pathLst>
                    <a:path extrusionOk="0" h="366" w="429">
                      <a:moveTo>
                        <a:pt x="191" y="0"/>
                      </a:moveTo>
                      <a:cubicBezTo>
                        <a:pt x="95" y="0"/>
                        <a:pt x="0" y="84"/>
                        <a:pt x="0" y="179"/>
                      </a:cubicBezTo>
                      <a:cubicBezTo>
                        <a:pt x="0" y="291"/>
                        <a:pt x="92" y="366"/>
                        <a:pt x="185" y="366"/>
                      </a:cubicBezTo>
                      <a:cubicBezTo>
                        <a:pt x="230" y="366"/>
                        <a:pt x="275" y="348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4" name="Google Shape;11974;p30"/>
                <p:cNvSpPr/>
                <p:nvPr/>
              </p:nvSpPr>
              <p:spPr>
                <a:xfrm>
                  <a:off x="6119200" y="4286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84" y="0"/>
                        <a:pt x="1" y="84"/>
                        <a:pt x="1" y="191"/>
                      </a:cubicBezTo>
                      <a:cubicBezTo>
                        <a:pt x="1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5" name="Google Shape;11975;p30"/>
                <p:cNvSpPr/>
                <p:nvPr/>
              </p:nvSpPr>
              <p:spPr>
                <a:xfrm>
                  <a:off x="6402875" y="4209275"/>
                  <a:ext cx="10725" cy="9400"/>
                </a:xfrm>
                <a:custGeom>
                  <a:rect b="b" l="l" r="r" t="t"/>
                  <a:pathLst>
                    <a:path extrusionOk="0" h="376" w="429">
                      <a:moveTo>
                        <a:pt x="191" y="1"/>
                      </a:moveTo>
                      <a:cubicBezTo>
                        <a:pt x="96" y="1"/>
                        <a:pt x="0" y="84"/>
                        <a:pt x="0" y="191"/>
                      </a:cubicBezTo>
                      <a:cubicBezTo>
                        <a:pt x="0" y="297"/>
                        <a:pt x="96" y="376"/>
                        <a:pt x="190" y="376"/>
                      </a:cubicBezTo>
                      <a:cubicBezTo>
                        <a:pt x="233" y="376"/>
                        <a:pt x="276" y="359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6" name="Google Shape;11976;p30"/>
                <p:cNvSpPr/>
                <p:nvPr/>
              </p:nvSpPr>
              <p:spPr>
                <a:xfrm>
                  <a:off x="6147175" y="37860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7" name="Google Shape;11977;p30"/>
                <p:cNvSpPr/>
                <p:nvPr/>
              </p:nvSpPr>
              <p:spPr>
                <a:xfrm>
                  <a:off x="6454675" y="4033325"/>
                  <a:ext cx="10725" cy="9200"/>
                </a:xfrm>
                <a:custGeom>
                  <a:rect b="b" l="l" r="r" t="t"/>
                  <a:pathLst>
                    <a:path extrusionOk="0" h="368" w="429">
                      <a:moveTo>
                        <a:pt x="172" y="1"/>
                      </a:moveTo>
                      <a:cubicBezTo>
                        <a:pt x="83" y="1"/>
                        <a:pt x="0" y="80"/>
                        <a:pt x="0" y="181"/>
                      </a:cubicBezTo>
                      <a:cubicBezTo>
                        <a:pt x="0" y="293"/>
                        <a:pt x="92" y="368"/>
                        <a:pt x="185" y="368"/>
                      </a:cubicBezTo>
                      <a:cubicBezTo>
                        <a:pt x="230" y="368"/>
                        <a:pt x="275" y="350"/>
                        <a:pt x="310" y="312"/>
                      </a:cubicBezTo>
                      <a:cubicBezTo>
                        <a:pt x="429" y="204"/>
                        <a:pt x="357" y="2"/>
                        <a:pt x="191" y="2"/>
                      </a:cubicBezTo>
                      <a:cubicBezTo>
                        <a:pt x="184" y="1"/>
                        <a:pt x="178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8" name="Google Shape;11978;p30"/>
                <p:cNvSpPr/>
                <p:nvPr/>
              </p:nvSpPr>
              <p:spPr>
                <a:xfrm>
                  <a:off x="6540675" y="3653550"/>
                  <a:ext cx="9550" cy="9250"/>
                </a:xfrm>
                <a:custGeom>
                  <a:rect b="b" l="l" r="r" t="t"/>
                  <a:pathLst>
                    <a:path extrusionOk="0" h="370" w="382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79"/>
                      </a:cubicBezTo>
                      <a:cubicBezTo>
                        <a:pt x="1" y="286"/>
                        <a:pt x="84" y="370"/>
                        <a:pt x="191" y="370"/>
                      </a:cubicBezTo>
                      <a:cubicBezTo>
                        <a:pt x="299" y="370"/>
                        <a:pt x="382" y="286"/>
                        <a:pt x="382" y="179"/>
                      </a:cubicBezTo>
                      <a:cubicBezTo>
                        <a:pt x="382" y="84"/>
                        <a:pt x="299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9" name="Google Shape;11979;p30"/>
                <p:cNvSpPr/>
                <p:nvPr/>
              </p:nvSpPr>
              <p:spPr>
                <a:xfrm>
                  <a:off x="6156700" y="31136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0" name="Google Shape;11980;p30"/>
                <p:cNvSpPr/>
                <p:nvPr/>
              </p:nvSpPr>
              <p:spPr>
                <a:xfrm>
                  <a:off x="6307325" y="2883825"/>
                  <a:ext cx="10750" cy="9250"/>
                </a:xfrm>
                <a:custGeom>
                  <a:rect b="b" l="l" r="r" t="t"/>
                  <a:pathLst>
                    <a:path extrusionOk="0" h="370" w="430">
                      <a:moveTo>
                        <a:pt x="191" y="0"/>
                      </a:moveTo>
                      <a:cubicBezTo>
                        <a:pt x="84" y="0"/>
                        <a:pt x="0" y="84"/>
                        <a:pt x="0" y="191"/>
                      </a:cubicBezTo>
                      <a:cubicBezTo>
                        <a:pt x="0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1" name="Google Shape;11981;p30"/>
                <p:cNvSpPr/>
                <p:nvPr/>
              </p:nvSpPr>
              <p:spPr>
                <a:xfrm>
                  <a:off x="6184975" y="2748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96" y="1"/>
                        <a:pt x="1" y="84"/>
                        <a:pt x="1" y="191"/>
                      </a:cubicBezTo>
                      <a:cubicBezTo>
                        <a:pt x="1" y="298"/>
                        <a:pt x="97" y="371"/>
                        <a:pt x="192" y="371"/>
                      </a:cubicBezTo>
                      <a:cubicBezTo>
                        <a:pt x="235" y="371"/>
                        <a:pt x="277" y="356"/>
                        <a:pt x="311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2" name="Google Shape;11982;p30"/>
                <p:cNvSpPr/>
                <p:nvPr/>
              </p:nvSpPr>
              <p:spPr>
                <a:xfrm>
                  <a:off x="6638925" y="343447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3" name="Google Shape;11983;p30"/>
                <p:cNvSpPr/>
                <p:nvPr/>
              </p:nvSpPr>
              <p:spPr>
                <a:xfrm>
                  <a:off x="6726425" y="4021125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3" y="1"/>
                      </a:moveTo>
                      <a:cubicBezTo>
                        <a:pt x="84" y="1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5" y="1"/>
                        <a:pt x="179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4" name="Google Shape;11984;p30"/>
                <p:cNvSpPr/>
                <p:nvPr/>
              </p:nvSpPr>
              <p:spPr>
                <a:xfrm>
                  <a:off x="5749825" y="262962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202" y="0"/>
                      </a:moveTo>
                      <a:cubicBezTo>
                        <a:pt x="95" y="0"/>
                        <a:pt x="12" y="84"/>
                        <a:pt x="0" y="191"/>
                      </a:cubicBezTo>
                      <a:cubicBezTo>
                        <a:pt x="0" y="297"/>
                        <a:pt x="96" y="370"/>
                        <a:pt x="195" y="370"/>
                      </a:cubicBezTo>
                      <a:cubicBezTo>
                        <a:pt x="239" y="370"/>
                        <a:pt x="284" y="355"/>
                        <a:pt x="322" y="322"/>
                      </a:cubicBezTo>
                      <a:cubicBezTo>
                        <a:pt x="429" y="203"/>
                        <a:pt x="357" y="12"/>
                        <a:pt x="2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5" name="Google Shape;11985;p30"/>
                <p:cNvSpPr/>
                <p:nvPr/>
              </p:nvSpPr>
              <p:spPr>
                <a:xfrm>
                  <a:off x="5258075" y="4032775"/>
                  <a:ext cx="23250" cy="23225"/>
                </a:xfrm>
                <a:custGeom>
                  <a:rect b="b" l="l" r="r" t="t"/>
                  <a:pathLst>
                    <a:path extrusionOk="0" h="929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72" y="643"/>
                      </a:lnTo>
                      <a:lnTo>
                        <a:pt x="930" y="750"/>
                      </a:lnTo>
                      <a:lnTo>
                        <a:pt x="715" y="465"/>
                      </a:lnTo>
                      <a:lnTo>
                        <a:pt x="930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6" name="Google Shape;11986;p30"/>
                <p:cNvSpPr/>
                <p:nvPr/>
              </p:nvSpPr>
              <p:spPr>
                <a:xfrm>
                  <a:off x="5442025" y="4260175"/>
                  <a:ext cx="23550" cy="23250"/>
                </a:xfrm>
                <a:custGeom>
                  <a:rect b="b" l="l" r="r" t="t"/>
                  <a:pathLst>
                    <a:path extrusionOk="0" h="930" w="942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4"/>
                      </a:lnTo>
                      <a:lnTo>
                        <a:pt x="942" y="751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7" name="Google Shape;11987;p30"/>
                <p:cNvSpPr/>
                <p:nvPr/>
              </p:nvSpPr>
              <p:spPr>
                <a:xfrm>
                  <a:off x="5063725" y="40764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41" y="1"/>
                        <a:pt x="11" y="44"/>
                        <a:pt x="0" y="98"/>
                      </a:cubicBezTo>
                      <a:cubicBezTo>
                        <a:pt x="0" y="131"/>
                        <a:pt x="13" y="143"/>
                        <a:pt x="32" y="143"/>
                      </a:cubicBezTo>
                      <a:cubicBezTo>
                        <a:pt x="95" y="143"/>
                        <a:pt x="217" y="2"/>
                        <a:pt x="107" y="2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8" name="Google Shape;11988;p30"/>
                <p:cNvSpPr/>
                <p:nvPr/>
              </p:nvSpPr>
              <p:spPr>
                <a:xfrm>
                  <a:off x="5355125" y="41464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0"/>
                      </a:moveTo>
                      <a:cubicBezTo>
                        <a:pt x="48" y="0"/>
                        <a:pt x="0" y="36"/>
                        <a:pt x="0" y="96"/>
                      </a:cubicBezTo>
                      <a:cubicBezTo>
                        <a:pt x="0" y="129"/>
                        <a:pt x="13" y="141"/>
                        <a:pt x="31" y="141"/>
                      </a:cubicBezTo>
                      <a:cubicBezTo>
                        <a:pt x="90" y="141"/>
                        <a:pt x="20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9" name="Google Shape;11989;p30"/>
                <p:cNvSpPr/>
                <p:nvPr/>
              </p:nvSpPr>
              <p:spPr>
                <a:xfrm>
                  <a:off x="5499175" y="396102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0" name="Google Shape;11990;p30"/>
                <p:cNvSpPr/>
                <p:nvPr/>
              </p:nvSpPr>
              <p:spPr>
                <a:xfrm>
                  <a:off x="5199450" y="3933900"/>
                  <a:ext cx="5325" cy="3450"/>
                </a:xfrm>
                <a:custGeom>
                  <a:rect b="b" l="l" r="r" t="t"/>
                  <a:pathLst>
                    <a:path extrusionOk="0" h="138" w="213">
                      <a:moveTo>
                        <a:pt x="81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2" y="2"/>
                        <a:pt x="96" y="2"/>
                      </a:cubicBezTo>
                      <a:cubicBezTo>
                        <a:pt x="91" y="1"/>
                        <a:pt x="86" y="1"/>
                        <a:pt x="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1" name="Google Shape;11991;p30"/>
                <p:cNvSpPr/>
                <p:nvPr/>
              </p:nvSpPr>
              <p:spPr>
                <a:xfrm>
                  <a:off x="5352750" y="3997050"/>
                  <a:ext cx="10725" cy="9175"/>
                </a:xfrm>
                <a:custGeom>
                  <a:rect b="b" l="l" r="r" t="t"/>
                  <a:pathLst>
                    <a:path extrusionOk="0" h="367" w="429">
                      <a:moveTo>
                        <a:pt x="191" y="0"/>
                      </a:moveTo>
                      <a:cubicBezTo>
                        <a:pt x="95" y="0"/>
                        <a:pt x="0" y="72"/>
                        <a:pt x="0" y="179"/>
                      </a:cubicBezTo>
                      <a:cubicBezTo>
                        <a:pt x="0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2" name="Google Shape;11992;p30"/>
              <p:cNvGrpSpPr/>
              <p:nvPr/>
            </p:nvGrpSpPr>
            <p:grpSpPr>
              <a:xfrm>
                <a:off x="-347125" y="539689"/>
                <a:ext cx="1372388" cy="107731"/>
                <a:chOff x="5894475" y="435806"/>
                <a:chExt cx="1372388" cy="107731"/>
              </a:xfrm>
            </p:grpSpPr>
            <p:sp>
              <p:nvSpPr>
                <p:cNvPr id="11993" name="Google Shape;11993;p30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4" name="Google Shape;11994;p30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5" name="Google Shape;11995;p30"/>
              <p:cNvGrpSpPr/>
              <p:nvPr/>
            </p:nvGrpSpPr>
            <p:grpSpPr>
              <a:xfrm>
                <a:off x="8312500" y="1168564"/>
                <a:ext cx="1372388" cy="107731"/>
                <a:chOff x="5894475" y="435806"/>
                <a:chExt cx="1372388" cy="107731"/>
              </a:xfrm>
            </p:grpSpPr>
            <p:sp>
              <p:nvSpPr>
                <p:cNvPr id="11996" name="Google Shape;11996;p30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7" name="Google Shape;11997;p30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998" name="Google Shape;11998;p30"/>
            <p:cNvGrpSpPr/>
            <p:nvPr/>
          </p:nvGrpSpPr>
          <p:grpSpPr>
            <a:xfrm>
              <a:off x="-920900" y="2100225"/>
              <a:ext cx="3916575" cy="3378125"/>
              <a:chOff x="780450" y="1002925"/>
              <a:chExt cx="3916575" cy="3378125"/>
            </a:xfrm>
          </p:grpSpPr>
          <p:sp>
            <p:nvSpPr>
              <p:cNvPr id="11999" name="Google Shape;11999;p30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0" name="Google Shape;12000;p30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1" name="Google Shape;12001;p30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2" name="Google Shape;12002;p30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3" name="Google Shape;12003;p30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4" name="Google Shape;12004;p30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5" name="Google Shape;12005;p30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6" name="Google Shape;12006;p30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7" name="Google Shape;12007;p30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8" name="Google Shape;12008;p30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9" name="Google Shape;12009;p30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0" name="Google Shape;12010;p30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1" name="Google Shape;12011;p30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2" name="Google Shape;12012;p30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3" name="Google Shape;12013;p30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4" name="Google Shape;12014;p30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5" name="Google Shape;12015;p30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6" name="Google Shape;12016;p30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7" name="Google Shape;12017;p30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8" name="Google Shape;12018;p30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9" name="Google Shape;12019;p30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0" name="Google Shape;12020;p30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1" name="Google Shape;12021;p30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2" name="Google Shape;12022;p30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3" name="Google Shape;12023;p30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4" name="Google Shape;12024;p30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5" name="Google Shape;12025;p30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6" name="Google Shape;12026;p30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7" name="Google Shape;12027;p30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8" name="Google Shape;12028;p30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9" name="Google Shape;12029;p30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0" name="Google Shape;12030;p30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1" name="Google Shape;12031;p30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2" name="Google Shape;12032;p30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3" name="Google Shape;12033;p30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4" name="Google Shape;12034;p30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5" name="Google Shape;12035;p30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6" name="Google Shape;12036;p30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7" name="Google Shape;12037;p30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8" name="Google Shape;12038;p30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9" name="Google Shape;12039;p30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0" name="Google Shape;12040;p30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1" name="Google Shape;12041;p30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2" name="Google Shape;12042;p30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3" name="Google Shape;12043;p30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4" name="Google Shape;12044;p30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5" name="Google Shape;12045;p30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6" name="Google Shape;12046;p30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7" name="Google Shape;12047;p30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8" name="Google Shape;12048;p30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9" name="Google Shape;12049;p30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0" name="Google Shape;12050;p30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1" name="Google Shape;12051;p30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2" name="Google Shape;12052;p30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3" name="Google Shape;12053;p30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4" name="Google Shape;12054;p30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5" name="Google Shape;12055;p30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6" name="Google Shape;12056;p30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7" name="Google Shape;12057;p30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8" name="Google Shape;12058;p30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9" name="Google Shape;12059;p30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0" name="Google Shape;12060;p30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1" name="Google Shape;12061;p30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2" name="Google Shape;12062;p30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3" name="Google Shape;12063;p30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4" name="Google Shape;12064;p30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5" name="Google Shape;12065;p30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6" name="Google Shape;12066;p30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7" name="Google Shape;12067;p30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8" name="Google Shape;12068;p30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9" name="Google Shape;12069;p30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0" name="Google Shape;12070;p30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1" name="Google Shape;12071;p30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2" name="Google Shape;12072;p30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3" name="Google Shape;12073;p30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4" name="Google Shape;12074;p30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5" name="Google Shape;12075;p30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6" name="Google Shape;12076;p30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7" name="Google Shape;12077;p30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8" name="Google Shape;12078;p30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9" name="Google Shape;12079;p30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0" name="Google Shape;12080;p30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1" name="Google Shape;12081;p30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2" name="Google Shape;12082;p30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3" name="Google Shape;12083;p30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4" name="Google Shape;12084;p30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5" name="Google Shape;12085;p30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6" name="Google Shape;12086;p30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7" name="Google Shape;12087;p30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8" name="Google Shape;12088;p30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9" name="Google Shape;12089;p30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0" name="Google Shape;12090;p30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1" name="Google Shape;12091;p30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2" name="Google Shape;12092;p30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3" name="Google Shape;12093;p30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4" name="Google Shape;12094;p30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5" name="Google Shape;12095;p30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6" name="Google Shape;12096;p30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7" name="Google Shape;12097;p30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8" name="Google Shape;12098;p30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9" name="Google Shape;12099;p30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0" name="Google Shape;12100;p30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1" name="Google Shape;12101;p30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2" name="Google Shape;12102;p30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3" name="Google Shape;12103;p30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4" name="Google Shape;12104;p30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5" name="Google Shape;12105;p30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6" name="Google Shape;12106;p30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7" name="Google Shape;12107;p30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8" name="Google Shape;12108;p30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9" name="Google Shape;12109;p30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0" name="Google Shape;12110;p30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1" name="Google Shape;12111;p30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2" name="Google Shape;12112;p30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3" name="Google Shape;12113;p30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4" name="Google Shape;12114;p30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5" name="Google Shape;12115;p30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6" name="Google Shape;12116;p30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7" name="Google Shape;12117;p30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8" name="Google Shape;12118;p30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9" name="Google Shape;12119;p30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0" name="Google Shape;12120;p30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1" name="Google Shape;12121;p30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" name="Google Shape;1116;p4"/>
          <p:cNvGrpSpPr/>
          <p:nvPr/>
        </p:nvGrpSpPr>
        <p:grpSpPr>
          <a:xfrm>
            <a:off x="-855725" y="-1593148"/>
            <a:ext cx="11237873" cy="8017870"/>
            <a:chOff x="-855725" y="-1593148"/>
            <a:chExt cx="11237873" cy="8017870"/>
          </a:xfrm>
        </p:grpSpPr>
        <p:sp>
          <p:nvSpPr>
            <p:cNvPr id="1117" name="Google Shape;1117;p4"/>
            <p:cNvSpPr/>
            <p:nvPr/>
          </p:nvSpPr>
          <p:spPr>
            <a:xfrm>
              <a:off x="0" y="-1305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9" name="Google Shape;1119;p4"/>
            <p:cNvGrpSpPr/>
            <p:nvPr/>
          </p:nvGrpSpPr>
          <p:grpSpPr>
            <a:xfrm>
              <a:off x="-855725" y="-1593148"/>
              <a:ext cx="11237873" cy="8017870"/>
              <a:chOff x="-855725" y="-1593148"/>
              <a:chExt cx="11237873" cy="8017870"/>
            </a:xfrm>
          </p:grpSpPr>
          <p:grpSp>
            <p:nvGrpSpPr>
              <p:cNvPr id="1120" name="Google Shape;1120;p4"/>
              <p:cNvGrpSpPr/>
              <p:nvPr/>
            </p:nvGrpSpPr>
            <p:grpSpPr>
              <a:xfrm>
                <a:off x="-110112" y="2235150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1121" name="Google Shape;1121;p4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" name="Google Shape;1122;p4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" name="Google Shape;1123;p4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" name="Google Shape;1124;p4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" name="Google Shape;1125;p4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" name="Google Shape;1126;p4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4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4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4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4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4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" name="Google Shape;1132;p4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" name="Google Shape;1133;p4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4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4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4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" name="Google Shape;1137;p4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" name="Google Shape;1138;p4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" name="Google Shape;1139;p4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4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4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4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4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4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4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4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4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4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4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4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4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4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4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4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4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4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4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4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4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4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4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4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4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4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4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4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4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" name="Google Shape;1168;p4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" name="Google Shape;1169;p4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" name="Google Shape;1170;p4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" name="Google Shape;1171;p4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" name="Google Shape;1172;p4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" name="Google Shape;1173;p4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" name="Google Shape;1174;p4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" name="Google Shape;1175;p4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" name="Google Shape;1176;p4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" name="Google Shape;1177;p4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" name="Google Shape;1178;p4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" name="Google Shape;1179;p4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" name="Google Shape;1180;p4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" name="Google Shape;1181;p4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" name="Google Shape;1182;p4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" name="Google Shape;1183;p4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4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4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4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4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4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" name="Google Shape;1189;p4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" name="Google Shape;1190;p4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" name="Google Shape;1191;p4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" name="Google Shape;1192;p4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" name="Google Shape;1193;p4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" name="Google Shape;1194;p4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" name="Google Shape;1195;p4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" name="Google Shape;1196;p4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" name="Google Shape;1197;p4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" name="Google Shape;1198;p4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" name="Google Shape;1199;p4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" name="Google Shape;1200;p4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" name="Google Shape;1201;p4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" name="Google Shape;1202;p4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" name="Google Shape;1203;p4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" name="Google Shape;1204;p4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4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4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4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4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4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4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4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" name="Google Shape;1212;p4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" name="Google Shape;1213;p4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" name="Google Shape;1214;p4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" name="Google Shape;1215;p4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" name="Google Shape;1216;p4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" name="Google Shape;1217;p4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" name="Google Shape;1218;p4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" name="Google Shape;1219;p4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" name="Google Shape;1220;p4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" name="Google Shape;1221;p4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" name="Google Shape;1222;p4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" name="Google Shape;1223;p4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" name="Google Shape;1224;p4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" name="Google Shape;1225;p4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" name="Google Shape;1226;p4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" name="Google Shape;1227;p4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" name="Google Shape;1228;p4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" name="Google Shape;1229;p4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" name="Google Shape;1230;p4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" name="Google Shape;1231;p4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" name="Google Shape;1232;p4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" name="Google Shape;1233;p4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4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4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" name="Google Shape;1236;p4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" name="Google Shape;1237;p4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" name="Google Shape;1238;p4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" name="Google Shape;1239;p4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" name="Google Shape;1240;p4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1" name="Google Shape;1241;p4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2" name="Google Shape;1242;p4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3" name="Google Shape;1243;p4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4" name="Google Shape;1244;p4"/>
              <p:cNvGrpSpPr/>
              <p:nvPr/>
            </p:nvGrpSpPr>
            <p:grpSpPr>
              <a:xfrm>
                <a:off x="6174075" y="-687262"/>
                <a:ext cx="3916575" cy="3378125"/>
                <a:chOff x="780450" y="1002925"/>
                <a:chExt cx="3916575" cy="3378125"/>
              </a:xfrm>
            </p:grpSpPr>
            <p:sp>
              <p:nvSpPr>
                <p:cNvPr id="1245" name="Google Shape;1245;p4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6" name="Google Shape;1246;p4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7" name="Google Shape;1247;p4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8" name="Google Shape;1248;p4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4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4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" name="Google Shape;1251;p4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" name="Google Shape;1252;p4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" name="Google Shape;1253;p4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4" name="Google Shape;1254;p4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" name="Google Shape;1255;p4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" name="Google Shape;1256;p4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7" name="Google Shape;1257;p4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8" name="Google Shape;1258;p4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9" name="Google Shape;1259;p4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" name="Google Shape;1260;p4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" name="Google Shape;1261;p4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" name="Google Shape;1262;p4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" name="Google Shape;1263;p4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" name="Google Shape;1264;p4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" name="Google Shape;1265;p4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" name="Google Shape;1266;p4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" name="Google Shape;1267;p4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" name="Google Shape;1268;p4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" name="Google Shape;1269;p4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" name="Google Shape;1270;p4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1" name="Google Shape;1271;p4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" name="Google Shape;1272;p4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" name="Google Shape;1273;p4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4" name="Google Shape;1274;p4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5" name="Google Shape;1275;p4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6" name="Google Shape;1276;p4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7" name="Google Shape;1277;p4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8" name="Google Shape;1278;p4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9" name="Google Shape;1279;p4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0" name="Google Shape;1280;p4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1" name="Google Shape;1281;p4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2" name="Google Shape;1282;p4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3" name="Google Shape;1283;p4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4" name="Google Shape;1284;p4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" name="Google Shape;1285;p4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6" name="Google Shape;1286;p4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7" name="Google Shape;1287;p4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8" name="Google Shape;1288;p4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9" name="Google Shape;1289;p4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0" name="Google Shape;1290;p4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1" name="Google Shape;1291;p4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2" name="Google Shape;1292;p4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3" name="Google Shape;1293;p4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4" name="Google Shape;1294;p4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5" name="Google Shape;1295;p4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6" name="Google Shape;1296;p4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7" name="Google Shape;1297;p4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8" name="Google Shape;1298;p4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9" name="Google Shape;1299;p4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0" name="Google Shape;1300;p4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1" name="Google Shape;1301;p4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" name="Google Shape;1302;p4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3" name="Google Shape;1303;p4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4" name="Google Shape;1304;p4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5" name="Google Shape;1305;p4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6" name="Google Shape;1306;p4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7" name="Google Shape;1307;p4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8" name="Google Shape;1308;p4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9" name="Google Shape;1309;p4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0" name="Google Shape;1310;p4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1" name="Google Shape;1311;p4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2" name="Google Shape;1312;p4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" name="Google Shape;1313;p4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4" name="Google Shape;1314;p4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5" name="Google Shape;1315;p4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6" name="Google Shape;1316;p4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7" name="Google Shape;1317;p4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8" name="Google Shape;1318;p4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9" name="Google Shape;1319;p4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0" name="Google Shape;1320;p4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" name="Google Shape;1321;p4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2" name="Google Shape;1322;p4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3" name="Google Shape;1323;p4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" name="Google Shape;1324;p4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" name="Google Shape;1325;p4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" name="Google Shape;1326;p4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" name="Google Shape;1327;p4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" name="Google Shape;1328;p4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" name="Google Shape;1329;p4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" name="Google Shape;1330;p4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" name="Google Shape;1331;p4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" name="Google Shape;1332;p4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" name="Google Shape;1333;p4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" name="Google Shape;1334;p4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" name="Google Shape;1335;p4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" name="Google Shape;1336;p4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7" name="Google Shape;1337;p4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8" name="Google Shape;1338;p4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9" name="Google Shape;1339;p4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0" name="Google Shape;1340;p4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1" name="Google Shape;1341;p4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2" name="Google Shape;1342;p4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3" name="Google Shape;1343;p4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" name="Google Shape;1344;p4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" name="Google Shape;1345;p4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" name="Google Shape;1346;p4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" name="Google Shape;1347;p4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" name="Google Shape;1348;p4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" name="Google Shape;1349;p4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" name="Google Shape;1350;p4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" name="Google Shape;1351;p4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" name="Google Shape;1352;p4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4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" name="Google Shape;1354;p4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" name="Google Shape;1355;p4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4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4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" name="Google Shape;1358;p4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4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" name="Google Shape;1360;p4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" name="Google Shape;1361;p4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" name="Google Shape;1362;p4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" name="Google Shape;1363;p4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" name="Google Shape;1364;p4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" name="Google Shape;1365;p4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" name="Google Shape;1366;p4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" name="Google Shape;1367;p4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8" name="Google Shape;1368;p4"/>
              <p:cNvGrpSpPr/>
              <p:nvPr/>
            </p:nvGrpSpPr>
            <p:grpSpPr>
              <a:xfrm>
                <a:off x="-855725" y="-1593148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1369" name="Google Shape;1369;p4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" name="Google Shape;1370;p4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" name="Google Shape;1371;p4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" name="Google Shape;1372;p4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" name="Google Shape;1373;p4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" name="Google Shape;1374;p4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" name="Google Shape;1375;p4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6" name="Google Shape;1376;p4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7" name="Google Shape;1377;p4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8" name="Google Shape;1378;p4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9" name="Google Shape;1379;p4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0" name="Google Shape;1380;p4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1" name="Google Shape;1381;p4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2" name="Google Shape;1382;p4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3" name="Google Shape;1383;p4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4" name="Google Shape;1384;p4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5" name="Google Shape;1385;p4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6" name="Google Shape;1386;p4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7" name="Google Shape;1387;p4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8" name="Google Shape;1388;p4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9" name="Google Shape;1389;p4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0" name="Google Shape;1390;p4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1" name="Google Shape;1391;p4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2" name="Google Shape;1392;p4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3" name="Google Shape;1393;p4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4" name="Google Shape;1394;p4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5" name="Google Shape;1395;p4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6" name="Google Shape;1396;p4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7" name="Google Shape;1397;p4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8" name="Google Shape;1398;p4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" name="Google Shape;1399;p4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" name="Google Shape;1400;p4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" name="Google Shape;1401;p4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" name="Google Shape;1402;p4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" name="Google Shape;1403;p4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" name="Google Shape;1404;p4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" name="Google Shape;1405;p4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" name="Google Shape;1406;p4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" name="Google Shape;1407;p4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" name="Google Shape;1408;p4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" name="Google Shape;1409;p4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" name="Google Shape;1410;p4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" name="Google Shape;1411;p4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" name="Google Shape;1412;p4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" name="Google Shape;1413;p4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" name="Google Shape;1414;p4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" name="Google Shape;1415;p4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" name="Google Shape;1416;p4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" name="Google Shape;1417;p4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" name="Google Shape;1418;p4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" name="Google Shape;1419;p4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" name="Google Shape;1420;p4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" name="Google Shape;1421;p4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" name="Google Shape;1422;p4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" name="Google Shape;1423;p4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" name="Google Shape;1424;p4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" name="Google Shape;1425;p4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" name="Google Shape;1426;p4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" name="Google Shape;1427;p4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" name="Google Shape;1428;p4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" name="Google Shape;1429;p4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" name="Google Shape;1430;p4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" name="Google Shape;1431;p4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" name="Google Shape;1432;p4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" name="Google Shape;1433;p4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" name="Google Shape;1434;p4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" name="Google Shape;1435;p4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" name="Google Shape;1436;p4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" name="Google Shape;1437;p4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" name="Google Shape;1438;p4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" name="Google Shape;1439;p4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" name="Google Shape;1440;p4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" name="Google Shape;1441;p4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" name="Google Shape;1442;p4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" name="Google Shape;1443;p4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" name="Google Shape;1444;p4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" name="Google Shape;1445;p4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" name="Google Shape;1446;p4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" name="Google Shape;1447;p4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" name="Google Shape;1448;p4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" name="Google Shape;1449;p4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" name="Google Shape;1450;p4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" name="Google Shape;1451;p4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" name="Google Shape;1452;p4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" name="Google Shape;1453;p4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" name="Google Shape;1454;p4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" name="Google Shape;1455;p4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" name="Google Shape;1456;p4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" name="Google Shape;1457;p4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" name="Google Shape;1458;p4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" name="Google Shape;1459;p4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" name="Google Shape;1460;p4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" name="Google Shape;1461;p4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" name="Google Shape;1462;p4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" name="Google Shape;1463;p4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" name="Google Shape;1464;p4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" name="Google Shape;1465;p4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" name="Google Shape;1466;p4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" name="Google Shape;1467;p4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" name="Google Shape;1468;p4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" name="Google Shape;1469;p4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" name="Google Shape;1470;p4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" name="Google Shape;1471;p4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" name="Google Shape;1472;p4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" name="Google Shape;1473;p4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" name="Google Shape;1474;p4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" name="Google Shape;1475;p4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" name="Google Shape;1476;p4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" name="Google Shape;1477;p4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" name="Google Shape;1478;p4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" name="Google Shape;1479;p4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" name="Google Shape;1480;p4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" name="Google Shape;1481;p4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" name="Google Shape;1482;p4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" name="Google Shape;1483;p4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" name="Google Shape;1484;p4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" name="Google Shape;1485;p4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" name="Google Shape;1486;p4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" name="Google Shape;1487;p4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" name="Google Shape;1488;p4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" name="Google Shape;1489;p4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0" name="Google Shape;1490;p4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1" name="Google Shape;1491;p4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92" name="Google Shape;1492;p4"/>
              <p:cNvGrpSpPr/>
              <p:nvPr/>
            </p:nvGrpSpPr>
            <p:grpSpPr>
              <a:xfrm>
                <a:off x="5688525" y="2376377"/>
                <a:ext cx="4693623" cy="4048345"/>
                <a:chOff x="780450" y="1002925"/>
                <a:chExt cx="3916575" cy="3378125"/>
              </a:xfrm>
            </p:grpSpPr>
            <p:sp>
              <p:nvSpPr>
                <p:cNvPr id="1493" name="Google Shape;1493;p4"/>
                <p:cNvSpPr/>
                <p:nvPr/>
              </p:nvSpPr>
              <p:spPr>
                <a:xfrm>
                  <a:off x="2544350" y="227810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4" name="Google Shape;1494;p4"/>
                <p:cNvSpPr/>
                <p:nvPr/>
              </p:nvSpPr>
              <p:spPr>
                <a:xfrm>
                  <a:off x="3345350" y="2331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0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5" name="Google Shape;1495;p4"/>
                <p:cNvSpPr/>
                <p:nvPr/>
              </p:nvSpPr>
              <p:spPr>
                <a:xfrm>
                  <a:off x="2592275" y="1497050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8" y="893"/>
                      </a:lnTo>
                      <a:lnTo>
                        <a:pt x="1286" y="1048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" name="Google Shape;1496;p4"/>
                <p:cNvSpPr/>
                <p:nvPr/>
              </p:nvSpPr>
              <p:spPr>
                <a:xfrm>
                  <a:off x="3361425" y="19206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56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7" name="Google Shape;1497;p4"/>
                <p:cNvSpPr/>
                <p:nvPr/>
              </p:nvSpPr>
              <p:spPr>
                <a:xfrm>
                  <a:off x="1761525" y="208222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8" name="Google Shape;1498;p4"/>
                <p:cNvSpPr/>
                <p:nvPr/>
              </p:nvSpPr>
              <p:spPr>
                <a:xfrm>
                  <a:off x="1647825" y="25290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798" y="894"/>
                      </a:lnTo>
                      <a:lnTo>
                        <a:pt x="1298" y="1049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798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9" name="Google Shape;1499;p4"/>
                <p:cNvSpPr/>
                <p:nvPr/>
              </p:nvSpPr>
              <p:spPr>
                <a:xfrm>
                  <a:off x="780450" y="237780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8" y="655"/>
                      </a:lnTo>
                      <a:lnTo>
                        <a:pt x="1286" y="251"/>
                      </a:lnTo>
                      <a:lnTo>
                        <a:pt x="798" y="405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0" name="Google Shape;1500;p4"/>
                <p:cNvSpPr/>
                <p:nvPr/>
              </p:nvSpPr>
              <p:spPr>
                <a:xfrm>
                  <a:off x="2243125" y="2420375"/>
                  <a:ext cx="32175" cy="32450"/>
                </a:xfrm>
                <a:custGeom>
                  <a:rect b="b" l="l" r="r" t="t"/>
                  <a:pathLst>
                    <a:path extrusionOk="0" h="1298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6" y="1060"/>
                      </a:lnTo>
                      <a:lnTo>
                        <a:pt x="989" y="655"/>
                      </a:lnTo>
                      <a:lnTo>
                        <a:pt x="1286" y="250"/>
                      </a:lnTo>
                      <a:lnTo>
                        <a:pt x="1286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1" name="Google Shape;1501;p4"/>
                <p:cNvSpPr/>
                <p:nvPr/>
              </p:nvSpPr>
              <p:spPr>
                <a:xfrm>
                  <a:off x="3166450" y="31112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1"/>
                      </a:moveTo>
                      <a:lnTo>
                        <a:pt x="501" y="501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5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2" name="Google Shape;1502;p4"/>
                <p:cNvSpPr/>
                <p:nvPr/>
              </p:nvSpPr>
              <p:spPr>
                <a:xfrm>
                  <a:off x="3302475" y="39783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9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3" name="Google Shape;1503;p4"/>
                <p:cNvSpPr/>
                <p:nvPr/>
              </p:nvSpPr>
              <p:spPr>
                <a:xfrm>
                  <a:off x="2336000" y="36895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489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38"/>
                      </a:lnTo>
                      <a:lnTo>
                        <a:pt x="798" y="393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4" name="Google Shape;1504;p4"/>
                <p:cNvSpPr/>
                <p:nvPr/>
              </p:nvSpPr>
              <p:spPr>
                <a:xfrm>
                  <a:off x="2560425" y="31436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1" y="0"/>
                      </a:moveTo>
                      <a:lnTo>
                        <a:pt x="501" y="488"/>
                      </a:lnTo>
                      <a:lnTo>
                        <a:pt x="1" y="643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50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5" name="Google Shape;1505;p4"/>
                <p:cNvSpPr/>
                <p:nvPr/>
              </p:nvSpPr>
              <p:spPr>
                <a:xfrm>
                  <a:off x="1914525" y="18488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43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810" y="893"/>
                      </a:lnTo>
                      <a:lnTo>
                        <a:pt x="1298" y="1048"/>
                      </a:lnTo>
                      <a:lnTo>
                        <a:pt x="988" y="643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6" name="Google Shape;1506;p4"/>
                <p:cNvSpPr/>
                <p:nvPr/>
              </p:nvSpPr>
              <p:spPr>
                <a:xfrm>
                  <a:off x="2360400" y="1131825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1" y="0"/>
                      </a:moveTo>
                      <a:lnTo>
                        <a:pt x="501" y="500"/>
                      </a:lnTo>
                      <a:lnTo>
                        <a:pt x="1" y="655"/>
                      </a:lnTo>
                      <a:lnTo>
                        <a:pt x="501" y="798"/>
                      </a:lnTo>
                      <a:lnTo>
                        <a:pt x="501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7" name="Google Shape;1507;p4"/>
                <p:cNvSpPr/>
                <p:nvPr/>
              </p:nvSpPr>
              <p:spPr>
                <a:xfrm>
                  <a:off x="2275275" y="2911200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1"/>
                      </a:moveTo>
                      <a:lnTo>
                        <a:pt x="500" y="501"/>
                      </a:lnTo>
                      <a:lnTo>
                        <a:pt x="0" y="644"/>
                      </a:lnTo>
                      <a:lnTo>
                        <a:pt x="500" y="798"/>
                      </a:lnTo>
                      <a:lnTo>
                        <a:pt x="500" y="1298"/>
                      </a:lnTo>
                      <a:lnTo>
                        <a:pt x="798" y="894"/>
                      </a:lnTo>
                      <a:lnTo>
                        <a:pt x="1298" y="1048"/>
                      </a:lnTo>
                      <a:lnTo>
                        <a:pt x="989" y="644"/>
                      </a:lnTo>
                      <a:lnTo>
                        <a:pt x="1298" y="251"/>
                      </a:lnTo>
                      <a:lnTo>
                        <a:pt x="1298" y="251"/>
                      </a:lnTo>
                      <a:lnTo>
                        <a:pt x="798" y="393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4"/>
                <p:cNvSpPr/>
                <p:nvPr/>
              </p:nvSpPr>
              <p:spPr>
                <a:xfrm>
                  <a:off x="2544350" y="3918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0"/>
                      </a:moveTo>
                      <a:lnTo>
                        <a:pt x="489" y="500"/>
                      </a:lnTo>
                      <a:lnTo>
                        <a:pt x="1" y="655"/>
                      </a:lnTo>
                      <a:lnTo>
                        <a:pt x="489" y="810"/>
                      </a:lnTo>
                      <a:lnTo>
                        <a:pt x="489" y="1298"/>
                      </a:lnTo>
                      <a:lnTo>
                        <a:pt x="798" y="905"/>
                      </a:lnTo>
                      <a:lnTo>
                        <a:pt x="1287" y="1048"/>
                      </a:lnTo>
                      <a:lnTo>
                        <a:pt x="989" y="655"/>
                      </a:lnTo>
                      <a:lnTo>
                        <a:pt x="1287" y="250"/>
                      </a:lnTo>
                      <a:lnTo>
                        <a:pt x="798" y="405"/>
                      </a:ln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4"/>
                <p:cNvSpPr/>
                <p:nvPr/>
              </p:nvSpPr>
              <p:spPr>
                <a:xfrm>
                  <a:off x="2670850" y="269420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9" y="894"/>
                      </a:lnTo>
                      <a:lnTo>
                        <a:pt x="1287" y="1049"/>
                      </a:lnTo>
                      <a:lnTo>
                        <a:pt x="1287" y="1049"/>
                      </a:lnTo>
                      <a:lnTo>
                        <a:pt x="989" y="644"/>
                      </a:lnTo>
                      <a:lnTo>
                        <a:pt x="1287" y="251"/>
                      </a:lnTo>
                      <a:lnTo>
                        <a:pt x="799" y="394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4"/>
                <p:cNvSpPr/>
                <p:nvPr/>
              </p:nvSpPr>
              <p:spPr>
                <a:xfrm>
                  <a:off x="2745875" y="1821775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1"/>
                      </a:moveTo>
                      <a:lnTo>
                        <a:pt x="500" y="489"/>
                      </a:lnTo>
                      <a:lnTo>
                        <a:pt x="0" y="644"/>
                      </a:lnTo>
                      <a:lnTo>
                        <a:pt x="500" y="799"/>
                      </a:lnTo>
                      <a:lnTo>
                        <a:pt x="500" y="1299"/>
                      </a:lnTo>
                      <a:lnTo>
                        <a:pt x="810" y="894"/>
                      </a:lnTo>
                      <a:lnTo>
                        <a:pt x="1298" y="1049"/>
                      </a:lnTo>
                      <a:lnTo>
                        <a:pt x="988" y="644"/>
                      </a:lnTo>
                      <a:lnTo>
                        <a:pt x="1298" y="251"/>
                      </a:lnTo>
                      <a:lnTo>
                        <a:pt x="810" y="394"/>
                      </a:lnTo>
                      <a:lnTo>
                        <a:pt x="5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1" name="Google Shape;1511;p4"/>
                <p:cNvSpPr/>
                <p:nvPr/>
              </p:nvSpPr>
              <p:spPr>
                <a:xfrm>
                  <a:off x="3651050" y="312730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488" y="0"/>
                      </a:moveTo>
                      <a:lnTo>
                        <a:pt x="488" y="501"/>
                      </a:lnTo>
                      <a:lnTo>
                        <a:pt x="0" y="655"/>
                      </a:lnTo>
                      <a:lnTo>
                        <a:pt x="488" y="810"/>
                      </a:lnTo>
                      <a:lnTo>
                        <a:pt x="488" y="1298"/>
                      </a:lnTo>
                      <a:lnTo>
                        <a:pt x="798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1"/>
                      </a:lnTo>
                      <a:lnTo>
                        <a:pt x="798" y="405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2" name="Google Shape;1512;p4"/>
                <p:cNvSpPr/>
                <p:nvPr/>
              </p:nvSpPr>
              <p:spPr>
                <a:xfrm>
                  <a:off x="4041275" y="2777250"/>
                  <a:ext cx="32175" cy="32775"/>
                </a:xfrm>
                <a:custGeom>
                  <a:rect b="b" l="l" r="r" t="t"/>
                  <a:pathLst>
                    <a:path extrusionOk="0" h="1311" w="1287">
                      <a:moveTo>
                        <a:pt x="488" y="1"/>
                      </a:moveTo>
                      <a:lnTo>
                        <a:pt x="488" y="501"/>
                      </a:lnTo>
                      <a:lnTo>
                        <a:pt x="0" y="656"/>
                      </a:lnTo>
                      <a:lnTo>
                        <a:pt x="488" y="810"/>
                      </a:lnTo>
                      <a:lnTo>
                        <a:pt x="488" y="1310"/>
                      </a:lnTo>
                      <a:lnTo>
                        <a:pt x="798" y="906"/>
                      </a:lnTo>
                      <a:lnTo>
                        <a:pt x="1286" y="1060"/>
                      </a:lnTo>
                      <a:lnTo>
                        <a:pt x="988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4"/>
                <p:cNvSpPr/>
                <p:nvPr/>
              </p:nvSpPr>
              <p:spPr>
                <a:xfrm>
                  <a:off x="1419225" y="2245650"/>
                  <a:ext cx="32450" cy="32475"/>
                </a:xfrm>
                <a:custGeom>
                  <a:rect b="b" l="l" r="r" t="t"/>
                  <a:pathLst>
                    <a:path extrusionOk="0" h="1299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4"/>
                <p:cNvSpPr/>
                <p:nvPr/>
              </p:nvSpPr>
              <p:spPr>
                <a:xfrm>
                  <a:off x="3361425" y="303562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488" y="0"/>
                      </a:moveTo>
                      <a:lnTo>
                        <a:pt x="488" y="489"/>
                      </a:lnTo>
                      <a:lnTo>
                        <a:pt x="0" y="643"/>
                      </a:lnTo>
                      <a:lnTo>
                        <a:pt x="488" y="798"/>
                      </a:lnTo>
                      <a:lnTo>
                        <a:pt x="488" y="1298"/>
                      </a:lnTo>
                      <a:lnTo>
                        <a:pt x="798" y="893"/>
                      </a:lnTo>
                      <a:lnTo>
                        <a:pt x="1298" y="1048"/>
                      </a:lnTo>
                      <a:lnTo>
                        <a:pt x="989" y="643"/>
                      </a:lnTo>
                      <a:lnTo>
                        <a:pt x="1298" y="239"/>
                      </a:lnTo>
                      <a:lnTo>
                        <a:pt x="798" y="393"/>
                      </a:lnTo>
                      <a:lnTo>
                        <a:pt x="4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5" name="Google Shape;1515;p4"/>
                <p:cNvSpPr/>
                <p:nvPr/>
              </p:nvSpPr>
              <p:spPr>
                <a:xfrm>
                  <a:off x="1792475" y="27611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0" y="644"/>
                      </a:lnTo>
                      <a:lnTo>
                        <a:pt x="489" y="799"/>
                      </a:lnTo>
                      <a:lnTo>
                        <a:pt x="489" y="1299"/>
                      </a:lnTo>
                      <a:lnTo>
                        <a:pt x="798" y="894"/>
                      </a:lnTo>
                      <a:lnTo>
                        <a:pt x="1286" y="1049"/>
                      </a:lnTo>
                      <a:lnTo>
                        <a:pt x="989" y="644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4"/>
                <p:cNvSpPr/>
                <p:nvPr/>
              </p:nvSpPr>
              <p:spPr>
                <a:xfrm>
                  <a:off x="1107275" y="2677850"/>
                  <a:ext cx="32475" cy="32450"/>
                </a:xfrm>
                <a:custGeom>
                  <a:rect b="b" l="l" r="r" t="t"/>
                  <a:pathLst>
                    <a:path extrusionOk="0" h="1298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810" y="905"/>
                      </a:lnTo>
                      <a:lnTo>
                        <a:pt x="1298" y="1048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4"/>
                <p:cNvSpPr/>
                <p:nvPr/>
              </p:nvSpPr>
              <p:spPr>
                <a:xfrm>
                  <a:off x="3018525" y="2280175"/>
                  <a:ext cx="32475" cy="32475"/>
                </a:xfrm>
                <a:custGeom>
                  <a:rect b="b" l="l" r="r" t="t"/>
                  <a:pathLst>
                    <a:path extrusionOk="0" h="1299" w="1299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298"/>
                      </a:lnTo>
                      <a:lnTo>
                        <a:pt x="798" y="905"/>
                      </a:lnTo>
                      <a:lnTo>
                        <a:pt x="1298" y="1048"/>
                      </a:lnTo>
                      <a:lnTo>
                        <a:pt x="989" y="655"/>
                      </a:lnTo>
                      <a:lnTo>
                        <a:pt x="1298" y="250"/>
                      </a:lnTo>
                      <a:lnTo>
                        <a:pt x="798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4"/>
                <p:cNvSpPr/>
                <p:nvPr/>
              </p:nvSpPr>
              <p:spPr>
                <a:xfrm>
                  <a:off x="2549425" y="285822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4"/>
                <p:cNvSpPr/>
                <p:nvPr/>
              </p:nvSpPr>
              <p:spPr>
                <a:xfrm>
                  <a:off x="2369925" y="2624550"/>
                  <a:ext cx="7475" cy="6475"/>
                </a:xfrm>
                <a:custGeom>
                  <a:rect b="b" l="l" r="r" t="t"/>
                  <a:pathLst>
                    <a:path extrusionOk="0" h="259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7"/>
                        <a:pt x="64" y="258"/>
                        <a:pt x="131" y="258"/>
                      </a:cubicBezTo>
                      <a:cubicBezTo>
                        <a:pt x="160" y="258"/>
                        <a:pt x="190" y="249"/>
                        <a:pt x="215" y="227"/>
                      </a:cubicBezTo>
                      <a:cubicBezTo>
                        <a:pt x="298" y="144"/>
                        <a:pt x="251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4"/>
                <p:cNvSpPr/>
                <p:nvPr/>
              </p:nvSpPr>
              <p:spPr>
                <a:xfrm>
                  <a:off x="2025825" y="29838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5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4"/>
                <p:cNvSpPr/>
                <p:nvPr/>
              </p:nvSpPr>
              <p:spPr>
                <a:xfrm>
                  <a:off x="2667000" y="208397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2" y="256"/>
                      </a:cubicBezTo>
                      <a:cubicBezTo>
                        <a:pt x="165" y="256"/>
                        <a:pt x="199" y="244"/>
                        <a:pt x="226" y="216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4"/>
                <p:cNvSpPr/>
                <p:nvPr/>
              </p:nvSpPr>
              <p:spPr>
                <a:xfrm>
                  <a:off x="2303550" y="208075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90" y="248"/>
                        <a:pt x="215" y="226"/>
                      </a:cubicBezTo>
                      <a:cubicBezTo>
                        <a:pt x="298" y="143"/>
                        <a:pt x="2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4"/>
                <p:cNvSpPr/>
                <p:nvPr/>
              </p:nvSpPr>
              <p:spPr>
                <a:xfrm>
                  <a:off x="1918475" y="2471525"/>
                  <a:ext cx="9650" cy="6625"/>
                </a:xfrm>
                <a:custGeom>
                  <a:rect b="b" l="l" r="r" t="t"/>
                  <a:pathLst>
                    <a:path extrusionOk="0" h="265" w="386">
                      <a:moveTo>
                        <a:pt x="177" y="1"/>
                      </a:moveTo>
                      <a:cubicBezTo>
                        <a:pt x="1" y="1"/>
                        <a:pt x="4" y="264"/>
                        <a:pt x="188" y="264"/>
                      </a:cubicBezTo>
                      <a:cubicBezTo>
                        <a:pt x="191" y="264"/>
                        <a:pt x="195" y="264"/>
                        <a:pt x="199" y="264"/>
                      </a:cubicBezTo>
                      <a:cubicBezTo>
                        <a:pt x="203" y="264"/>
                        <a:pt x="207" y="264"/>
                        <a:pt x="210" y="264"/>
                      </a:cubicBezTo>
                      <a:cubicBezTo>
                        <a:pt x="383" y="264"/>
                        <a:pt x="386" y="1"/>
                        <a:pt x="220" y="1"/>
                      </a:cubicBezTo>
                      <a:cubicBezTo>
                        <a:pt x="214" y="1"/>
                        <a:pt x="207" y="1"/>
                        <a:pt x="199" y="2"/>
                      </a:cubicBezTo>
                      <a:cubicBezTo>
                        <a:pt x="191" y="1"/>
                        <a:pt x="184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4"/>
                <p:cNvSpPr/>
                <p:nvPr/>
              </p:nvSpPr>
              <p:spPr>
                <a:xfrm>
                  <a:off x="2306625" y="310230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39" y="0"/>
                      </a:moveTo>
                      <a:cubicBezTo>
                        <a:pt x="68" y="0"/>
                        <a:pt x="8" y="60"/>
                        <a:pt x="8" y="131"/>
                      </a:cubicBezTo>
                      <a:cubicBezTo>
                        <a:pt x="0" y="212"/>
                        <a:pt x="63" y="265"/>
                        <a:pt x="131" y="265"/>
                      </a:cubicBezTo>
                      <a:cubicBezTo>
                        <a:pt x="163" y="265"/>
                        <a:pt x="196" y="253"/>
                        <a:pt x="223" y="227"/>
                      </a:cubicBezTo>
                      <a:cubicBezTo>
                        <a:pt x="306" y="143"/>
                        <a:pt x="258" y="12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4"/>
                <p:cNvSpPr/>
                <p:nvPr/>
              </p:nvSpPr>
              <p:spPr>
                <a:xfrm>
                  <a:off x="2209300" y="3393375"/>
                  <a:ext cx="7650" cy="6375"/>
                </a:xfrm>
                <a:custGeom>
                  <a:rect b="b" l="l" r="r" t="t"/>
                  <a:pathLst>
                    <a:path extrusionOk="0" h="255" w="306">
                      <a:moveTo>
                        <a:pt x="121" y="0"/>
                      </a:moveTo>
                      <a:cubicBezTo>
                        <a:pt x="58" y="0"/>
                        <a:pt x="8" y="55"/>
                        <a:pt x="8" y="121"/>
                      </a:cubicBezTo>
                      <a:cubicBezTo>
                        <a:pt x="0" y="201"/>
                        <a:pt x="63" y="255"/>
                        <a:pt x="131" y="255"/>
                      </a:cubicBezTo>
                      <a:cubicBezTo>
                        <a:pt x="163" y="255"/>
                        <a:pt x="196" y="243"/>
                        <a:pt x="222" y="216"/>
                      </a:cubicBezTo>
                      <a:cubicBezTo>
                        <a:pt x="306" y="145"/>
                        <a:pt x="258" y="2"/>
                        <a:pt x="139" y="2"/>
                      </a:cubicBezTo>
                      <a:cubicBezTo>
                        <a:pt x="133" y="1"/>
                        <a:pt x="127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6" name="Google Shape;1526;p4"/>
                <p:cNvSpPr/>
                <p:nvPr/>
              </p:nvSpPr>
              <p:spPr>
                <a:xfrm>
                  <a:off x="2083875" y="370237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51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7" name="Google Shape;1527;p4"/>
                <p:cNvSpPr/>
                <p:nvPr/>
              </p:nvSpPr>
              <p:spPr>
                <a:xfrm>
                  <a:off x="2559225" y="3660700"/>
                  <a:ext cx="6875" cy="6275"/>
                </a:xfrm>
                <a:custGeom>
                  <a:rect b="b" l="l" r="r" t="t"/>
                  <a:pathLst>
                    <a:path extrusionOk="0" h="251" w="275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20"/>
                      </a:cubicBezTo>
                      <a:cubicBezTo>
                        <a:pt x="1" y="203"/>
                        <a:pt x="60" y="250"/>
                        <a:pt x="132" y="250"/>
                      </a:cubicBezTo>
                      <a:cubicBezTo>
                        <a:pt x="215" y="250"/>
                        <a:pt x="275" y="203"/>
                        <a:pt x="275" y="120"/>
                      </a:cubicBezTo>
                      <a:cubicBezTo>
                        <a:pt x="275" y="48"/>
                        <a:pt x="215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4"/>
                <p:cNvSpPr/>
                <p:nvPr/>
              </p:nvSpPr>
              <p:spPr>
                <a:xfrm>
                  <a:off x="2366350" y="4374475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03"/>
                        <a:pt x="60" y="263"/>
                        <a:pt x="144" y="263"/>
                      </a:cubicBezTo>
                      <a:cubicBezTo>
                        <a:pt x="215" y="263"/>
                        <a:pt x="275" y="203"/>
                        <a:pt x="275" y="132"/>
                      </a:cubicBezTo>
                      <a:cubicBezTo>
                        <a:pt x="275" y="60"/>
                        <a:pt x="215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4"/>
                <p:cNvSpPr/>
                <p:nvPr/>
              </p:nvSpPr>
              <p:spPr>
                <a:xfrm>
                  <a:off x="3070300" y="3765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1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0" name="Google Shape;1530;p4"/>
                <p:cNvSpPr/>
                <p:nvPr/>
              </p:nvSpPr>
              <p:spPr>
                <a:xfrm>
                  <a:off x="2988150" y="3991400"/>
                  <a:ext cx="7475" cy="6450"/>
                </a:xfrm>
                <a:custGeom>
                  <a:rect b="b" l="l" r="r" t="t"/>
                  <a:pathLst>
                    <a:path extrusionOk="0" h="258" w="299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5" y="258"/>
                        <a:pt x="132" y="258"/>
                      </a:cubicBezTo>
                      <a:cubicBezTo>
                        <a:pt x="161" y="258"/>
                        <a:pt x="190" y="248"/>
                        <a:pt x="215" y="226"/>
                      </a:cubicBezTo>
                      <a:cubicBezTo>
                        <a:pt x="299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1" name="Google Shape;1531;p4"/>
                <p:cNvSpPr/>
                <p:nvPr/>
              </p:nvSpPr>
              <p:spPr>
                <a:xfrm>
                  <a:off x="2795575" y="419290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1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4"/>
                <p:cNvSpPr/>
                <p:nvPr/>
              </p:nvSpPr>
              <p:spPr>
                <a:xfrm>
                  <a:off x="3423925" y="35181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0"/>
                      </a:moveTo>
                      <a:cubicBezTo>
                        <a:pt x="72" y="0"/>
                        <a:pt x="1" y="60"/>
                        <a:pt x="1" y="131"/>
                      </a:cubicBezTo>
                      <a:cubicBezTo>
                        <a:pt x="1" y="212"/>
                        <a:pt x="66" y="265"/>
                        <a:pt x="135" y="265"/>
                      </a:cubicBezTo>
                      <a:cubicBezTo>
                        <a:pt x="167" y="265"/>
                        <a:pt x="200" y="253"/>
                        <a:pt x="227" y="227"/>
                      </a:cubicBezTo>
                      <a:cubicBezTo>
                        <a:pt x="310" y="143"/>
                        <a:pt x="263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" name="Google Shape;1533;p4"/>
                <p:cNvSpPr/>
                <p:nvPr/>
              </p:nvSpPr>
              <p:spPr>
                <a:xfrm>
                  <a:off x="4689275" y="3780950"/>
                  <a:ext cx="7750" cy="6650"/>
                </a:xfrm>
                <a:custGeom>
                  <a:rect b="b" l="l" r="r" t="t"/>
                  <a:pathLst>
                    <a:path extrusionOk="0" h="266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2"/>
                        <a:pt x="66" y="266"/>
                        <a:pt x="134" y="266"/>
                      </a:cubicBezTo>
                      <a:cubicBezTo>
                        <a:pt x="166" y="266"/>
                        <a:pt x="199" y="254"/>
                        <a:pt x="226" y="227"/>
                      </a:cubicBezTo>
                      <a:cubicBezTo>
                        <a:pt x="310" y="143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" name="Google Shape;1534;p4"/>
                <p:cNvSpPr/>
                <p:nvPr/>
              </p:nvSpPr>
              <p:spPr>
                <a:xfrm>
                  <a:off x="3730525" y="418160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7"/>
                      </a:cubicBezTo>
                      <a:cubicBezTo>
                        <a:pt x="298" y="143"/>
                        <a:pt x="250" y="12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4"/>
                <p:cNvSpPr/>
                <p:nvPr/>
              </p:nvSpPr>
              <p:spPr>
                <a:xfrm>
                  <a:off x="3041150" y="3291300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43" y="1"/>
                      </a:moveTo>
                      <a:cubicBezTo>
                        <a:pt x="72" y="1"/>
                        <a:pt x="0" y="60"/>
                        <a:pt x="0" y="132"/>
                      </a:cubicBezTo>
                      <a:cubicBezTo>
                        <a:pt x="0" y="203"/>
                        <a:pt x="72" y="263"/>
                        <a:pt x="143" y="263"/>
                      </a:cubicBezTo>
                      <a:cubicBezTo>
                        <a:pt x="214" y="263"/>
                        <a:pt x="274" y="203"/>
                        <a:pt x="274" y="132"/>
                      </a:cubicBezTo>
                      <a:cubicBezTo>
                        <a:pt x="274" y="60"/>
                        <a:pt x="214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4"/>
                <p:cNvSpPr/>
                <p:nvPr/>
              </p:nvSpPr>
              <p:spPr>
                <a:xfrm>
                  <a:off x="2792000" y="31832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" name="Google Shape;1537;p4"/>
                <p:cNvSpPr/>
                <p:nvPr/>
              </p:nvSpPr>
              <p:spPr>
                <a:xfrm>
                  <a:off x="2931600" y="2869500"/>
                  <a:ext cx="7775" cy="6500"/>
                </a:xfrm>
                <a:custGeom>
                  <a:rect b="b" l="l" r="r" t="t"/>
                  <a:pathLst>
                    <a:path extrusionOk="0" h="260" w="311">
                      <a:moveTo>
                        <a:pt x="123" y="0"/>
                      </a:moveTo>
                      <a:cubicBezTo>
                        <a:pt x="50" y="0"/>
                        <a:pt x="1" y="56"/>
                        <a:pt x="1" y="133"/>
                      </a:cubicBezTo>
                      <a:cubicBezTo>
                        <a:pt x="1" y="208"/>
                        <a:pt x="70" y="259"/>
                        <a:pt x="141" y="259"/>
                      </a:cubicBezTo>
                      <a:cubicBezTo>
                        <a:pt x="171" y="259"/>
                        <a:pt x="202" y="249"/>
                        <a:pt x="227" y="228"/>
                      </a:cubicBezTo>
                      <a:cubicBezTo>
                        <a:pt x="310" y="145"/>
                        <a:pt x="251" y="2"/>
                        <a:pt x="144" y="2"/>
                      </a:cubicBezTo>
                      <a:cubicBezTo>
                        <a:pt x="136" y="1"/>
                        <a:pt x="129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4"/>
                <p:cNvSpPr/>
                <p:nvPr/>
              </p:nvSpPr>
              <p:spPr>
                <a:xfrm>
                  <a:off x="2775025" y="245280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1" y="1"/>
                        <a:pt x="1" y="61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7" y="266"/>
                        <a:pt x="188" y="254"/>
                        <a:pt x="215" y="227"/>
                      </a:cubicBezTo>
                      <a:cubicBezTo>
                        <a:pt x="299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4"/>
                <p:cNvSpPr/>
                <p:nvPr/>
              </p:nvSpPr>
              <p:spPr>
                <a:xfrm>
                  <a:off x="3629900" y="28094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2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4"/>
                <p:cNvSpPr/>
                <p:nvPr/>
              </p:nvSpPr>
              <p:spPr>
                <a:xfrm>
                  <a:off x="3815350" y="3113600"/>
                  <a:ext cx="7450" cy="6650"/>
                </a:xfrm>
                <a:custGeom>
                  <a:rect b="b" l="l" r="r" t="t"/>
                  <a:pathLst>
                    <a:path extrusionOk="0" h="266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1" y="266"/>
                        <a:pt x="125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1" name="Google Shape;1541;p4"/>
                <p:cNvSpPr/>
                <p:nvPr/>
              </p:nvSpPr>
              <p:spPr>
                <a:xfrm>
                  <a:off x="2695275" y="3010025"/>
                  <a:ext cx="6850" cy="6575"/>
                </a:xfrm>
                <a:custGeom>
                  <a:rect b="b" l="l" r="r" t="t"/>
                  <a:pathLst>
                    <a:path extrusionOk="0" h="263" w="274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cubicBezTo>
                        <a:pt x="203" y="262"/>
                        <a:pt x="274" y="203"/>
                        <a:pt x="274" y="131"/>
                      </a:cubicBezTo>
                      <a:cubicBezTo>
                        <a:pt x="274" y="60"/>
                        <a:pt x="20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" name="Google Shape;1542;p4"/>
                <p:cNvSpPr/>
                <p:nvPr/>
              </p:nvSpPr>
              <p:spPr>
                <a:xfrm>
                  <a:off x="1995775" y="2767725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12" y="60"/>
                        <a:pt x="0" y="132"/>
                      </a:cubicBezTo>
                      <a:cubicBezTo>
                        <a:pt x="0" y="207"/>
                        <a:pt x="70" y="258"/>
                        <a:pt x="141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" name="Google Shape;1543;p4"/>
                <p:cNvSpPr/>
                <p:nvPr/>
              </p:nvSpPr>
              <p:spPr>
                <a:xfrm>
                  <a:off x="1842475" y="2609675"/>
                  <a:ext cx="7475" cy="6525"/>
                </a:xfrm>
                <a:custGeom>
                  <a:rect b="b" l="l" r="r" t="t"/>
                  <a:pathLst>
                    <a:path extrusionOk="0" h="261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0"/>
                        <a:pt x="126" y="260"/>
                      </a:cubicBezTo>
                      <a:cubicBezTo>
                        <a:pt x="157" y="260"/>
                        <a:pt x="188" y="250"/>
                        <a:pt x="215" y="227"/>
                      </a:cubicBezTo>
                      <a:cubicBezTo>
                        <a:pt x="298" y="143"/>
                        <a:pt x="251" y="12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" name="Google Shape;1544;p4"/>
                <p:cNvSpPr/>
                <p:nvPr/>
              </p:nvSpPr>
              <p:spPr>
                <a:xfrm>
                  <a:off x="1810500" y="1837825"/>
                  <a:ext cx="9225" cy="6625"/>
                </a:xfrm>
                <a:custGeom>
                  <a:rect b="b" l="l" r="r" t="t"/>
                  <a:pathLst>
                    <a:path extrusionOk="0" h="265" w="369">
                      <a:moveTo>
                        <a:pt x="164" y="0"/>
                      </a:moveTo>
                      <a:cubicBezTo>
                        <a:pt x="1" y="0"/>
                        <a:pt x="1" y="265"/>
                        <a:pt x="164" y="265"/>
                      </a:cubicBezTo>
                      <a:cubicBezTo>
                        <a:pt x="170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0"/>
                        <a:pt x="205" y="0"/>
                      </a:cubicBezTo>
                      <a:cubicBezTo>
                        <a:pt x="198" y="0"/>
                        <a:pt x="191" y="1"/>
                        <a:pt x="184" y="2"/>
                      </a:cubicBezTo>
                      <a:cubicBezTo>
                        <a:pt x="177" y="1"/>
                        <a:pt x="170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" name="Google Shape;1545;p4"/>
                <p:cNvSpPr/>
                <p:nvPr/>
              </p:nvSpPr>
              <p:spPr>
                <a:xfrm>
                  <a:off x="1120375" y="1474375"/>
                  <a:ext cx="7450" cy="6400"/>
                </a:xfrm>
                <a:custGeom>
                  <a:rect b="b" l="l" r="r" t="t"/>
                  <a:pathLst>
                    <a:path extrusionOk="0" h="256" w="298">
                      <a:moveTo>
                        <a:pt x="113" y="1"/>
                      </a:moveTo>
                      <a:cubicBezTo>
                        <a:pt x="50" y="1"/>
                        <a:pt x="0" y="57"/>
                        <a:pt x="0" y="133"/>
                      </a:cubicBezTo>
                      <a:cubicBezTo>
                        <a:pt x="0" y="205"/>
                        <a:pt x="59" y="256"/>
                        <a:pt x="124" y="256"/>
                      </a:cubicBezTo>
                      <a:cubicBezTo>
                        <a:pt x="155" y="256"/>
                        <a:pt x="187" y="244"/>
                        <a:pt x="214" y="217"/>
                      </a:cubicBezTo>
                      <a:cubicBezTo>
                        <a:pt x="298" y="145"/>
                        <a:pt x="250" y="2"/>
                        <a:pt x="131" y="2"/>
                      </a:cubicBezTo>
                      <a:cubicBezTo>
                        <a:pt x="125" y="1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" name="Google Shape;1546;p4"/>
                <p:cNvSpPr/>
                <p:nvPr/>
              </p:nvSpPr>
              <p:spPr>
                <a:xfrm>
                  <a:off x="1754675" y="1531525"/>
                  <a:ext cx="7750" cy="6400"/>
                </a:xfrm>
                <a:custGeom>
                  <a:rect b="b" l="l" r="r" t="t"/>
                  <a:pathLst>
                    <a:path extrusionOk="0" h="256" w="310">
                      <a:moveTo>
                        <a:pt x="125" y="1"/>
                      </a:moveTo>
                      <a:cubicBezTo>
                        <a:pt x="60" y="1"/>
                        <a:pt x="0" y="57"/>
                        <a:pt x="0" y="133"/>
                      </a:cubicBezTo>
                      <a:cubicBezTo>
                        <a:pt x="0" y="205"/>
                        <a:pt x="65" y="256"/>
                        <a:pt x="133" y="256"/>
                      </a:cubicBezTo>
                      <a:cubicBezTo>
                        <a:pt x="166" y="256"/>
                        <a:pt x="199" y="244"/>
                        <a:pt x="227" y="217"/>
                      </a:cubicBezTo>
                      <a:cubicBezTo>
                        <a:pt x="310" y="145"/>
                        <a:pt x="250" y="2"/>
                        <a:pt x="143" y="2"/>
                      </a:cubicBezTo>
                      <a:cubicBezTo>
                        <a:pt x="137" y="1"/>
                        <a:pt x="13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" name="Google Shape;1547;p4"/>
                <p:cNvSpPr/>
                <p:nvPr/>
              </p:nvSpPr>
              <p:spPr>
                <a:xfrm>
                  <a:off x="1641050" y="1002925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1"/>
                      </a:moveTo>
                      <a:cubicBezTo>
                        <a:pt x="69" y="1"/>
                        <a:pt x="9" y="60"/>
                        <a:pt x="9" y="132"/>
                      </a:cubicBezTo>
                      <a:cubicBezTo>
                        <a:pt x="1" y="212"/>
                        <a:pt x="64" y="266"/>
                        <a:pt x="132" y="266"/>
                      </a:cubicBezTo>
                      <a:cubicBezTo>
                        <a:pt x="164" y="266"/>
                        <a:pt x="197" y="254"/>
                        <a:pt x="223" y="227"/>
                      </a:cubicBezTo>
                      <a:cubicBezTo>
                        <a:pt x="307" y="144"/>
                        <a:pt x="259" y="1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" name="Google Shape;1548;p4"/>
                <p:cNvSpPr/>
                <p:nvPr/>
              </p:nvSpPr>
              <p:spPr>
                <a:xfrm>
                  <a:off x="1448075" y="249210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2"/>
                        <a:pt x="67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55"/>
                        <a:pt x="263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" name="Google Shape;1549;p4"/>
                <p:cNvSpPr/>
                <p:nvPr/>
              </p:nvSpPr>
              <p:spPr>
                <a:xfrm>
                  <a:off x="1562550" y="2880800"/>
                  <a:ext cx="9225" cy="6650"/>
                </a:xfrm>
                <a:custGeom>
                  <a:rect b="b" l="l" r="r" t="t"/>
                  <a:pathLst>
                    <a:path extrusionOk="0" h="266" w="369">
                      <a:moveTo>
                        <a:pt x="164" y="1"/>
                      </a:moveTo>
                      <a:cubicBezTo>
                        <a:pt x="1" y="1"/>
                        <a:pt x="1" y="265"/>
                        <a:pt x="164" y="265"/>
                      </a:cubicBezTo>
                      <a:cubicBezTo>
                        <a:pt x="171" y="265"/>
                        <a:pt x="177" y="265"/>
                        <a:pt x="184" y="264"/>
                      </a:cubicBezTo>
                      <a:cubicBezTo>
                        <a:pt x="191" y="265"/>
                        <a:pt x="198" y="265"/>
                        <a:pt x="205" y="265"/>
                      </a:cubicBezTo>
                      <a:cubicBezTo>
                        <a:pt x="368" y="265"/>
                        <a:pt x="368" y="1"/>
                        <a:pt x="205" y="1"/>
                      </a:cubicBezTo>
                      <a:cubicBezTo>
                        <a:pt x="198" y="1"/>
                        <a:pt x="191" y="1"/>
                        <a:pt x="184" y="2"/>
                      </a:cubicBezTo>
                      <a:cubicBezTo>
                        <a:pt x="177" y="1"/>
                        <a:pt x="171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" name="Google Shape;1550;p4"/>
                <p:cNvSpPr/>
                <p:nvPr/>
              </p:nvSpPr>
              <p:spPr>
                <a:xfrm>
                  <a:off x="2004500" y="2263775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4" y="264"/>
                        <a:pt x="176" y="264"/>
                      </a:cubicBezTo>
                      <a:cubicBezTo>
                        <a:pt x="180" y="264"/>
                        <a:pt x="183" y="264"/>
                        <a:pt x="187" y="263"/>
                      </a:cubicBezTo>
                      <a:cubicBezTo>
                        <a:pt x="191" y="264"/>
                        <a:pt x="195" y="264"/>
                        <a:pt x="198" y="264"/>
                      </a:cubicBezTo>
                      <a:cubicBezTo>
                        <a:pt x="371" y="264"/>
                        <a:pt x="374" y="0"/>
                        <a:pt x="208" y="0"/>
                      </a:cubicBezTo>
                      <a:cubicBezTo>
                        <a:pt x="202" y="0"/>
                        <a:pt x="195" y="1"/>
                        <a:pt x="187" y="2"/>
                      </a:cubicBezTo>
                      <a:cubicBezTo>
                        <a:pt x="180" y="1"/>
                        <a:pt x="173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" name="Google Shape;1551;p4"/>
                <p:cNvSpPr/>
                <p:nvPr/>
              </p:nvSpPr>
              <p:spPr>
                <a:xfrm>
                  <a:off x="1084350" y="2031025"/>
                  <a:ext cx="7475" cy="6600"/>
                </a:xfrm>
                <a:custGeom>
                  <a:rect b="b" l="l" r="r" t="t"/>
                  <a:pathLst>
                    <a:path extrusionOk="0" h="264" w="299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6"/>
                        <a:pt x="64" y="264"/>
                        <a:pt x="130" y="264"/>
                      </a:cubicBezTo>
                      <a:cubicBezTo>
                        <a:pt x="160" y="264"/>
                        <a:pt x="189" y="253"/>
                        <a:pt x="215" y="227"/>
                      </a:cubicBezTo>
                      <a:cubicBezTo>
                        <a:pt x="298" y="144"/>
                        <a:pt x="251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" name="Google Shape;1552;p4"/>
                <p:cNvSpPr/>
                <p:nvPr/>
              </p:nvSpPr>
              <p:spPr>
                <a:xfrm>
                  <a:off x="1136450" y="2258750"/>
                  <a:ext cx="7450" cy="6450"/>
                </a:xfrm>
                <a:custGeom>
                  <a:rect b="b" l="l" r="r" t="t"/>
                  <a:pathLst>
                    <a:path extrusionOk="0" h="258" w="298">
                      <a:moveTo>
                        <a:pt x="131" y="0"/>
                      </a:moveTo>
                      <a:cubicBezTo>
                        <a:pt x="60" y="0"/>
                        <a:pt x="0" y="48"/>
                        <a:pt x="0" y="131"/>
                      </a:cubicBezTo>
                      <a:cubicBezTo>
                        <a:pt x="0" y="206"/>
                        <a:pt x="64" y="258"/>
                        <a:pt x="131" y="258"/>
                      </a:cubicBezTo>
                      <a:cubicBezTo>
                        <a:pt x="160" y="258"/>
                        <a:pt x="189" y="248"/>
                        <a:pt x="214" y="226"/>
                      </a:cubicBezTo>
                      <a:cubicBezTo>
                        <a:pt x="298" y="143"/>
                        <a:pt x="250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" name="Google Shape;1553;p4"/>
                <p:cNvSpPr/>
                <p:nvPr/>
              </p:nvSpPr>
              <p:spPr>
                <a:xfrm>
                  <a:off x="2517275" y="17420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6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" name="Google Shape;1554;p4"/>
                <p:cNvSpPr/>
                <p:nvPr/>
              </p:nvSpPr>
              <p:spPr>
                <a:xfrm>
                  <a:off x="2397900" y="1508950"/>
                  <a:ext cx="6875" cy="6575"/>
                </a:xfrm>
                <a:custGeom>
                  <a:rect b="b" l="l" r="r" t="t"/>
                  <a:pathLst>
                    <a:path extrusionOk="0" h="263" w="275">
                      <a:moveTo>
                        <a:pt x="144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03"/>
                        <a:pt x="60" y="262"/>
                        <a:pt x="144" y="262"/>
                      </a:cubicBezTo>
                      <a:cubicBezTo>
                        <a:pt x="215" y="262"/>
                        <a:pt x="275" y="203"/>
                        <a:pt x="275" y="131"/>
                      </a:cubicBezTo>
                      <a:cubicBezTo>
                        <a:pt x="275" y="60"/>
                        <a:pt x="215" y="0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" name="Google Shape;1555;p4"/>
                <p:cNvSpPr/>
                <p:nvPr/>
              </p:nvSpPr>
              <p:spPr>
                <a:xfrm>
                  <a:off x="2788725" y="1418150"/>
                  <a:ext cx="7475" cy="6675"/>
                </a:xfrm>
                <a:custGeom>
                  <a:rect b="b" l="l" r="r" t="t"/>
                  <a:pathLst>
                    <a:path extrusionOk="0" h="267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3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56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" name="Google Shape;1556;p4"/>
                <p:cNvSpPr/>
                <p:nvPr/>
              </p:nvSpPr>
              <p:spPr>
                <a:xfrm>
                  <a:off x="2573225" y="1144925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32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64" y="257"/>
                        <a:pt x="131" y="257"/>
                      </a:cubicBezTo>
                      <a:cubicBezTo>
                        <a:pt x="160" y="257"/>
                        <a:pt x="190" y="248"/>
                        <a:pt x="215" y="226"/>
                      </a:cubicBezTo>
                      <a:cubicBezTo>
                        <a:pt x="310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" name="Google Shape;1557;p4"/>
                <p:cNvSpPr/>
                <p:nvPr/>
              </p:nvSpPr>
              <p:spPr>
                <a:xfrm>
                  <a:off x="3230150" y="1622050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1"/>
                      </a:moveTo>
                      <a:cubicBezTo>
                        <a:pt x="60" y="1"/>
                        <a:pt x="1" y="60"/>
                        <a:pt x="1" y="132"/>
                      </a:cubicBezTo>
                      <a:cubicBezTo>
                        <a:pt x="1" y="212"/>
                        <a:pt x="61" y="266"/>
                        <a:pt x="126" y="266"/>
                      </a:cubicBezTo>
                      <a:cubicBezTo>
                        <a:pt x="156" y="266"/>
                        <a:pt x="188" y="254"/>
                        <a:pt x="215" y="227"/>
                      </a:cubicBezTo>
                      <a:cubicBezTo>
                        <a:pt x="298" y="144"/>
                        <a:pt x="251" y="13"/>
                        <a:pt x="13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" name="Google Shape;1558;p4"/>
                <p:cNvSpPr/>
                <p:nvPr/>
              </p:nvSpPr>
              <p:spPr>
                <a:xfrm>
                  <a:off x="3298900" y="1128550"/>
                  <a:ext cx="7475" cy="6500"/>
                </a:xfrm>
                <a:custGeom>
                  <a:rect b="b" l="l" r="r" t="t"/>
                  <a:pathLst>
                    <a:path extrusionOk="0" h="260" w="299">
                      <a:moveTo>
                        <a:pt x="144" y="0"/>
                      </a:moveTo>
                      <a:cubicBezTo>
                        <a:pt x="61" y="0"/>
                        <a:pt x="1" y="60"/>
                        <a:pt x="1" y="131"/>
                      </a:cubicBezTo>
                      <a:cubicBezTo>
                        <a:pt x="1" y="212"/>
                        <a:pt x="67" y="260"/>
                        <a:pt x="132" y="260"/>
                      </a:cubicBezTo>
                      <a:cubicBezTo>
                        <a:pt x="162" y="260"/>
                        <a:pt x="192" y="249"/>
                        <a:pt x="215" y="226"/>
                      </a:cubicBezTo>
                      <a:cubicBezTo>
                        <a:pt x="299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4"/>
                <p:cNvSpPr/>
                <p:nvPr/>
              </p:nvSpPr>
              <p:spPr>
                <a:xfrm>
                  <a:off x="3527800" y="2197100"/>
                  <a:ext cx="7775" cy="6375"/>
                </a:xfrm>
                <a:custGeom>
                  <a:rect b="b" l="l" r="r" t="t"/>
                  <a:pathLst>
                    <a:path extrusionOk="0" h="255" w="311">
                      <a:moveTo>
                        <a:pt x="125" y="0"/>
                      </a:moveTo>
                      <a:cubicBezTo>
                        <a:pt x="61" y="0"/>
                        <a:pt x="1" y="55"/>
                        <a:pt x="1" y="121"/>
                      </a:cubicBezTo>
                      <a:cubicBezTo>
                        <a:pt x="1" y="201"/>
                        <a:pt x="67" y="255"/>
                        <a:pt x="135" y="255"/>
                      </a:cubicBezTo>
                      <a:cubicBezTo>
                        <a:pt x="167" y="255"/>
                        <a:pt x="200" y="243"/>
                        <a:pt x="227" y="216"/>
                      </a:cubicBezTo>
                      <a:cubicBezTo>
                        <a:pt x="310" y="144"/>
                        <a:pt x="251" y="2"/>
                        <a:pt x="144" y="2"/>
                      </a:cubicBezTo>
                      <a:cubicBezTo>
                        <a:pt x="138" y="1"/>
                        <a:pt x="131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" name="Google Shape;1560;p4"/>
                <p:cNvSpPr/>
                <p:nvPr/>
              </p:nvSpPr>
              <p:spPr>
                <a:xfrm>
                  <a:off x="3902050" y="2461450"/>
                  <a:ext cx="7675" cy="6650"/>
                </a:xfrm>
                <a:custGeom>
                  <a:rect b="b" l="l" r="r" t="t"/>
                  <a:pathLst>
                    <a:path extrusionOk="0" h="266" w="307">
                      <a:moveTo>
                        <a:pt x="140" y="0"/>
                      </a:moveTo>
                      <a:cubicBezTo>
                        <a:pt x="68" y="0"/>
                        <a:pt x="9" y="60"/>
                        <a:pt x="9" y="131"/>
                      </a:cubicBezTo>
                      <a:cubicBezTo>
                        <a:pt x="1" y="212"/>
                        <a:pt x="64" y="265"/>
                        <a:pt x="131" y="265"/>
                      </a:cubicBezTo>
                      <a:cubicBezTo>
                        <a:pt x="163" y="265"/>
                        <a:pt x="196" y="253"/>
                        <a:pt x="223" y="226"/>
                      </a:cubicBezTo>
                      <a:cubicBezTo>
                        <a:pt x="307" y="143"/>
                        <a:pt x="259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" name="Google Shape;1561;p4"/>
                <p:cNvSpPr/>
                <p:nvPr/>
              </p:nvSpPr>
              <p:spPr>
                <a:xfrm>
                  <a:off x="3531375" y="205217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" name="Google Shape;1562;p4"/>
                <p:cNvSpPr/>
                <p:nvPr/>
              </p:nvSpPr>
              <p:spPr>
                <a:xfrm>
                  <a:off x="1701100" y="2387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9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" name="Google Shape;1563;p4"/>
                <p:cNvSpPr/>
                <p:nvPr/>
              </p:nvSpPr>
              <p:spPr>
                <a:xfrm>
                  <a:off x="864375" y="3061525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0" y="511"/>
                      </a:cubicBezTo>
                      <a:cubicBezTo>
                        <a:pt x="320" y="511"/>
                        <a:pt x="381" y="490"/>
                        <a:pt x="429" y="441"/>
                      </a:cubicBezTo>
                      <a:cubicBezTo>
                        <a:pt x="596" y="286"/>
                        <a:pt x="489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" name="Google Shape;1564;p4"/>
                <p:cNvSpPr/>
                <p:nvPr/>
              </p:nvSpPr>
              <p:spPr>
                <a:xfrm>
                  <a:off x="1461175" y="1886075"/>
                  <a:ext cx="14925" cy="12850"/>
                </a:xfrm>
                <a:custGeom>
                  <a:rect b="b" l="l" r="r" t="t"/>
                  <a:pathLst>
                    <a:path extrusionOk="0" h="514" w="597">
                      <a:moveTo>
                        <a:pt x="263" y="1"/>
                      </a:moveTo>
                      <a:cubicBezTo>
                        <a:pt x="120" y="1"/>
                        <a:pt x="1" y="120"/>
                        <a:pt x="1" y="262"/>
                      </a:cubicBezTo>
                      <a:cubicBezTo>
                        <a:pt x="1" y="415"/>
                        <a:pt x="120" y="514"/>
                        <a:pt x="249" y="514"/>
                      </a:cubicBezTo>
                      <a:cubicBezTo>
                        <a:pt x="311" y="514"/>
                        <a:pt x="375" y="491"/>
                        <a:pt x="429" y="441"/>
                      </a:cubicBezTo>
                      <a:cubicBezTo>
                        <a:pt x="596" y="286"/>
                        <a:pt x="489" y="12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" name="Google Shape;1565;p4"/>
                <p:cNvSpPr/>
                <p:nvPr/>
              </p:nvSpPr>
              <p:spPr>
                <a:xfrm>
                  <a:off x="1077500" y="17420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20" y="1"/>
                        <a:pt x="1" y="108"/>
                        <a:pt x="1" y="263"/>
                      </a:cubicBezTo>
                      <a:cubicBezTo>
                        <a:pt x="1" y="410"/>
                        <a:pt x="129" y="512"/>
                        <a:pt x="260" y="512"/>
                      </a:cubicBezTo>
                      <a:cubicBezTo>
                        <a:pt x="320" y="512"/>
                        <a:pt x="381" y="490"/>
                        <a:pt x="429" y="441"/>
                      </a:cubicBezTo>
                      <a:cubicBezTo>
                        <a:pt x="596" y="287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" name="Google Shape;1566;p4"/>
                <p:cNvSpPr/>
                <p:nvPr/>
              </p:nvSpPr>
              <p:spPr>
                <a:xfrm>
                  <a:off x="1835050" y="169707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74" y="0"/>
                      </a:moveTo>
                      <a:cubicBezTo>
                        <a:pt x="119" y="0"/>
                        <a:pt x="0" y="107"/>
                        <a:pt x="0" y="250"/>
                      </a:cubicBezTo>
                      <a:cubicBezTo>
                        <a:pt x="0" y="406"/>
                        <a:pt x="130" y="511"/>
                        <a:pt x="261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5" y="286"/>
                        <a:pt x="488" y="12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" name="Google Shape;1567;p4"/>
                <p:cNvSpPr/>
                <p:nvPr/>
              </p:nvSpPr>
              <p:spPr>
                <a:xfrm>
                  <a:off x="2043100" y="14151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96" y="287"/>
                        <a:pt x="489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" name="Google Shape;1568;p4"/>
                <p:cNvSpPr/>
                <p:nvPr/>
              </p:nvSpPr>
              <p:spPr>
                <a:xfrm>
                  <a:off x="1567450" y="1319325"/>
                  <a:ext cx="14900" cy="12700"/>
                </a:xfrm>
                <a:custGeom>
                  <a:rect b="b" l="l" r="r" t="t"/>
                  <a:pathLst>
                    <a:path extrusionOk="0" h="508" w="596">
                      <a:moveTo>
                        <a:pt x="24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0" y="508"/>
                        <a:pt x="249" y="508"/>
                      </a:cubicBezTo>
                      <a:cubicBezTo>
                        <a:pt x="311" y="508"/>
                        <a:pt x="375" y="484"/>
                        <a:pt x="429" y="430"/>
                      </a:cubicBezTo>
                      <a:cubicBezTo>
                        <a:pt x="596" y="275"/>
                        <a:pt x="488" y="1"/>
                        <a:pt x="262" y="1"/>
                      </a:cubicBezTo>
                      <a:cubicBezTo>
                        <a:pt x="256" y="1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" name="Google Shape;1569;p4"/>
                <p:cNvSpPr/>
                <p:nvPr/>
              </p:nvSpPr>
              <p:spPr>
                <a:xfrm>
                  <a:off x="2514000" y="1936950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4"/>
                        <a:pt x="120" y="503"/>
                        <a:pt x="249" y="503"/>
                      </a:cubicBezTo>
                      <a:cubicBezTo>
                        <a:pt x="311" y="503"/>
                        <a:pt x="375" y="480"/>
                        <a:pt x="429" y="430"/>
                      </a:cubicBezTo>
                      <a:cubicBezTo>
                        <a:pt x="596" y="275"/>
                        <a:pt x="488" y="2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" name="Google Shape;1570;p4"/>
                <p:cNvSpPr/>
                <p:nvPr/>
              </p:nvSpPr>
              <p:spPr>
                <a:xfrm>
                  <a:off x="3094125" y="1260400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31" y="1"/>
                        <a:pt x="12" y="120"/>
                        <a:pt x="0" y="263"/>
                      </a:cubicBezTo>
                      <a:cubicBezTo>
                        <a:pt x="0" y="415"/>
                        <a:pt x="126" y="514"/>
                        <a:pt x="254" y="514"/>
                      </a:cubicBezTo>
                      <a:cubicBezTo>
                        <a:pt x="316" y="514"/>
                        <a:pt x="379" y="491"/>
                        <a:pt x="429" y="441"/>
                      </a:cubicBezTo>
                      <a:cubicBezTo>
                        <a:pt x="596" y="286"/>
                        <a:pt x="489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" name="Google Shape;1571;p4"/>
                <p:cNvSpPr/>
                <p:nvPr/>
              </p:nvSpPr>
              <p:spPr>
                <a:xfrm>
                  <a:off x="2049650" y="20343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" name="Google Shape;1572;p4"/>
                <p:cNvSpPr/>
                <p:nvPr/>
              </p:nvSpPr>
              <p:spPr>
                <a:xfrm>
                  <a:off x="2491075" y="33996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74" y="1"/>
                      </a:moveTo>
                      <a:cubicBezTo>
                        <a:pt x="131" y="1"/>
                        <a:pt x="12" y="108"/>
                        <a:pt x="0" y="251"/>
                      </a:cubicBezTo>
                      <a:cubicBezTo>
                        <a:pt x="0" y="406"/>
                        <a:pt x="130" y="511"/>
                        <a:pt x="265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0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" name="Google Shape;1573;p4"/>
                <p:cNvSpPr/>
                <p:nvPr/>
              </p:nvSpPr>
              <p:spPr>
                <a:xfrm>
                  <a:off x="2840525" y="3715475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07"/>
                        <a:pt x="0" y="262"/>
                      </a:cubicBezTo>
                      <a:cubicBezTo>
                        <a:pt x="0" y="409"/>
                        <a:pt x="129" y="511"/>
                        <a:pt x="260" y="511"/>
                      </a:cubicBezTo>
                      <a:cubicBezTo>
                        <a:pt x="320" y="511"/>
                        <a:pt x="380" y="489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" name="Google Shape;1574;p4"/>
                <p:cNvSpPr/>
                <p:nvPr/>
              </p:nvSpPr>
              <p:spPr>
                <a:xfrm>
                  <a:off x="2212775" y="40399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19" y="512"/>
                        <a:pt x="380" y="490"/>
                        <a:pt x="429" y="442"/>
                      </a:cubicBezTo>
                      <a:cubicBezTo>
                        <a:pt x="595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" name="Google Shape;1575;p4"/>
                <p:cNvSpPr/>
                <p:nvPr/>
              </p:nvSpPr>
              <p:spPr>
                <a:xfrm>
                  <a:off x="3233425" y="3608875"/>
                  <a:ext cx="14900" cy="12600"/>
                </a:xfrm>
                <a:custGeom>
                  <a:rect b="b" l="l" r="r" t="t"/>
                  <a:pathLst>
                    <a:path extrusionOk="0" h="504" w="596">
                      <a:moveTo>
                        <a:pt x="255" y="1"/>
                      </a:moveTo>
                      <a:cubicBezTo>
                        <a:pt x="121" y="1"/>
                        <a:pt x="12" y="116"/>
                        <a:pt x="1" y="252"/>
                      </a:cubicBezTo>
                      <a:cubicBezTo>
                        <a:pt x="1" y="405"/>
                        <a:pt x="126" y="503"/>
                        <a:pt x="255" y="503"/>
                      </a:cubicBezTo>
                      <a:cubicBezTo>
                        <a:pt x="316" y="503"/>
                        <a:pt x="379" y="481"/>
                        <a:pt x="429" y="430"/>
                      </a:cubicBezTo>
                      <a:cubicBezTo>
                        <a:pt x="596" y="276"/>
                        <a:pt x="489" y="14"/>
                        <a:pt x="274" y="2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" name="Google Shape;1576;p4"/>
                <p:cNvSpPr/>
                <p:nvPr/>
              </p:nvSpPr>
              <p:spPr>
                <a:xfrm>
                  <a:off x="3660575" y="3771725"/>
                  <a:ext cx="14900" cy="12775"/>
                </a:xfrm>
                <a:custGeom>
                  <a:rect b="b" l="l" r="r" t="t"/>
                  <a:pathLst>
                    <a:path extrusionOk="0" h="511" w="596">
                      <a:moveTo>
                        <a:pt x="262" y="0"/>
                      </a:moveTo>
                      <a:cubicBezTo>
                        <a:pt x="119" y="0"/>
                        <a:pt x="0" y="108"/>
                        <a:pt x="0" y="251"/>
                      </a:cubicBezTo>
                      <a:cubicBezTo>
                        <a:pt x="0" y="406"/>
                        <a:pt x="124" y="511"/>
                        <a:pt x="256" y="511"/>
                      </a:cubicBezTo>
                      <a:cubicBezTo>
                        <a:pt x="315" y="511"/>
                        <a:pt x="377" y="489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" name="Google Shape;1577;p4"/>
                <p:cNvSpPr/>
                <p:nvPr/>
              </p:nvSpPr>
              <p:spPr>
                <a:xfrm>
                  <a:off x="2879225" y="302280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1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0"/>
                        <a:pt x="429" y="442"/>
                      </a:cubicBezTo>
                      <a:cubicBezTo>
                        <a:pt x="595" y="287"/>
                        <a:pt x="500" y="1"/>
                        <a:pt x="274" y="1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" name="Google Shape;1578;p4"/>
                <p:cNvSpPr/>
                <p:nvPr/>
              </p:nvSpPr>
              <p:spPr>
                <a:xfrm>
                  <a:off x="2879225" y="3450525"/>
                  <a:ext cx="14900" cy="12825"/>
                </a:xfrm>
                <a:custGeom>
                  <a:rect b="b" l="l" r="r" t="t"/>
                  <a:pathLst>
                    <a:path extrusionOk="0" h="513" w="596">
                      <a:moveTo>
                        <a:pt x="253" y="1"/>
                      </a:moveTo>
                      <a:cubicBezTo>
                        <a:pt x="108" y="1"/>
                        <a:pt x="0" y="115"/>
                        <a:pt x="0" y="252"/>
                      </a:cubicBezTo>
                      <a:cubicBezTo>
                        <a:pt x="0" y="407"/>
                        <a:pt x="130" y="512"/>
                        <a:pt x="261" y="512"/>
                      </a:cubicBezTo>
                      <a:cubicBezTo>
                        <a:pt x="321" y="512"/>
                        <a:pt x="380" y="491"/>
                        <a:pt x="429" y="442"/>
                      </a:cubicBezTo>
                      <a:cubicBezTo>
                        <a:pt x="595" y="287"/>
                        <a:pt x="488" y="14"/>
                        <a:pt x="274" y="2"/>
                      </a:cubicBezTo>
                      <a:cubicBezTo>
                        <a:pt x="267" y="1"/>
                        <a:pt x="260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" name="Google Shape;1579;p4"/>
                <p:cNvSpPr/>
                <p:nvPr/>
              </p:nvSpPr>
              <p:spPr>
                <a:xfrm>
                  <a:off x="3305175" y="336482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74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6"/>
                        <a:pt x="125" y="514"/>
                        <a:pt x="258" y="514"/>
                      </a:cubicBezTo>
                      <a:cubicBezTo>
                        <a:pt x="321" y="514"/>
                        <a:pt x="387" y="491"/>
                        <a:pt x="441" y="441"/>
                      </a:cubicBezTo>
                      <a:cubicBezTo>
                        <a:pt x="595" y="286"/>
                        <a:pt x="488" y="13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" name="Google Shape;1580;p4"/>
                <p:cNvSpPr/>
                <p:nvPr/>
              </p:nvSpPr>
              <p:spPr>
                <a:xfrm>
                  <a:off x="4574375" y="27644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1"/>
                      </a:moveTo>
                      <a:cubicBezTo>
                        <a:pt x="119" y="1"/>
                        <a:pt x="0" y="120"/>
                        <a:pt x="0" y="263"/>
                      </a:cubicBezTo>
                      <a:cubicBezTo>
                        <a:pt x="0" y="410"/>
                        <a:pt x="129" y="512"/>
                        <a:pt x="259" y="512"/>
                      </a:cubicBezTo>
                      <a:cubicBezTo>
                        <a:pt x="320" y="512"/>
                        <a:pt x="380" y="490"/>
                        <a:pt x="429" y="441"/>
                      </a:cubicBezTo>
                      <a:cubicBezTo>
                        <a:pt x="596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" name="Google Shape;1581;p4"/>
                <p:cNvSpPr/>
                <p:nvPr/>
              </p:nvSpPr>
              <p:spPr>
                <a:xfrm>
                  <a:off x="3424225" y="2839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2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07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" name="Google Shape;1582;p4"/>
                <p:cNvSpPr/>
                <p:nvPr/>
              </p:nvSpPr>
              <p:spPr>
                <a:xfrm>
                  <a:off x="3175975" y="26537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394"/>
                        <a:pt x="120" y="501"/>
                        <a:pt x="263" y="501"/>
                      </a:cubicBezTo>
                      <a:cubicBezTo>
                        <a:pt x="417" y="501"/>
                        <a:pt x="536" y="394"/>
                        <a:pt x="536" y="251"/>
                      </a:cubicBezTo>
                      <a:cubicBezTo>
                        <a:pt x="536" y="108"/>
                        <a:pt x="417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" name="Google Shape;1583;p4"/>
                <p:cNvSpPr/>
                <p:nvPr/>
              </p:nvSpPr>
              <p:spPr>
                <a:xfrm>
                  <a:off x="4679450" y="2461750"/>
                  <a:ext cx="13400" cy="12825"/>
                </a:xfrm>
                <a:custGeom>
                  <a:rect b="b" l="l" r="r" t="t"/>
                  <a:pathLst>
                    <a:path extrusionOk="0" h="513" w="53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50"/>
                      </a:cubicBezTo>
                      <a:cubicBezTo>
                        <a:pt x="0" y="393"/>
                        <a:pt x="119" y="512"/>
                        <a:pt x="262" y="512"/>
                      </a:cubicBezTo>
                      <a:cubicBezTo>
                        <a:pt x="417" y="512"/>
                        <a:pt x="536" y="393"/>
                        <a:pt x="536" y="250"/>
                      </a:cubicBezTo>
                      <a:cubicBezTo>
                        <a:pt x="536" y="119"/>
                        <a:pt x="41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" name="Google Shape;1584;p4"/>
                <p:cNvSpPr/>
                <p:nvPr/>
              </p:nvSpPr>
              <p:spPr>
                <a:xfrm>
                  <a:off x="4420475" y="2324825"/>
                  <a:ext cx="13425" cy="12525"/>
                </a:xfrm>
                <a:custGeom>
                  <a:rect b="b" l="l" r="r" t="t"/>
                  <a:pathLst>
                    <a:path extrusionOk="0" h="501" w="537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393"/>
                        <a:pt x="120" y="500"/>
                        <a:pt x="263" y="500"/>
                      </a:cubicBezTo>
                      <a:cubicBezTo>
                        <a:pt x="417" y="500"/>
                        <a:pt x="537" y="393"/>
                        <a:pt x="537" y="250"/>
                      </a:cubicBezTo>
                      <a:cubicBezTo>
                        <a:pt x="537" y="107"/>
                        <a:pt x="41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" name="Google Shape;1585;p4"/>
                <p:cNvSpPr/>
                <p:nvPr/>
              </p:nvSpPr>
              <p:spPr>
                <a:xfrm>
                  <a:off x="4200800" y="2052175"/>
                  <a:ext cx="13425" cy="12825"/>
                </a:xfrm>
                <a:custGeom>
                  <a:rect b="b" l="l" r="r" t="t"/>
                  <a:pathLst>
                    <a:path extrusionOk="0" h="513" w="537">
                      <a:moveTo>
                        <a:pt x="263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393"/>
                        <a:pt x="120" y="512"/>
                        <a:pt x="263" y="512"/>
                      </a:cubicBezTo>
                      <a:cubicBezTo>
                        <a:pt x="406" y="512"/>
                        <a:pt x="537" y="393"/>
                        <a:pt x="537" y="262"/>
                      </a:cubicBezTo>
                      <a:cubicBezTo>
                        <a:pt x="537" y="119"/>
                        <a:pt x="406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" name="Google Shape;1586;p4"/>
                <p:cNvSpPr/>
                <p:nvPr/>
              </p:nvSpPr>
              <p:spPr>
                <a:xfrm>
                  <a:off x="2892600" y="2091725"/>
                  <a:ext cx="14925" cy="12825"/>
                </a:xfrm>
                <a:custGeom>
                  <a:rect b="b" l="l" r="r" t="t"/>
                  <a:pathLst>
                    <a:path extrusionOk="0" h="513" w="597">
                      <a:moveTo>
                        <a:pt x="243" y="1"/>
                      </a:moveTo>
                      <a:cubicBezTo>
                        <a:pt x="109" y="1"/>
                        <a:pt x="1" y="116"/>
                        <a:pt x="1" y="252"/>
                      </a:cubicBezTo>
                      <a:cubicBezTo>
                        <a:pt x="1" y="407"/>
                        <a:pt x="125" y="512"/>
                        <a:pt x="256" y="512"/>
                      </a:cubicBezTo>
                      <a:cubicBezTo>
                        <a:pt x="316" y="512"/>
                        <a:pt x="378" y="491"/>
                        <a:pt x="430" y="442"/>
                      </a:cubicBezTo>
                      <a:cubicBezTo>
                        <a:pt x="596" y="287"/>
                        <a:pt x="489" y="14"/>
                        <a:pt x="263" y="2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" name="Google Shape;1587;p4"/>
                <p:cNvSpPr/>
                <p:nvPr/>
              </p:nvSpPr>
              <p:spPr>
                <a:xfrm>
                  <a:off x="3100975" y="1773550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51"/>
                      </a:cubicBezTo>
                      <a:cubicBezTo>
                        <a:pt x="0" y="407"/>
                        <a:pt x="124" y="511"/>
                        <a:pt x="256" y="511"/>
                      </a:cubicBezTo>
                      <a:cubicBezTo>
                        <a:pt x="316" y="511"/>
                        <a:pt x="377" y="490"/>
                        <a:pt x="429" y="442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" name="Google Shape;1588;p4"/>
                <p:cNvSpPr/>
                <p:nvPr/>
              </p:nvSpPr>
              <p:spPr>
                <a:xfrm>
                  <a:off x="2931900" y="1586050"/>
                  <a:ext cx="14600" cy="12775"/>
                </a:xfrm>
                <a:custGeom>
                  <a:rect b="b" l="l" r="r" t="t"/>
                  <a:pathLst>
                    <a:path extrusionOk="0" h="511" w="584">
                      <a:moveTo>
                        <a:pt x="263" y="0"/>
                      </a:moveTo>
                      <a:cubicBezTo>
                        <a:pt x="120" y="0"/>
                        <a:pt x="1" y="107"/>
                        <a:pt x="1" y="250"/>
                      </a:cubicBezTo>
                      <a:cubicBezTo>
                        <a:pt x="1" y="406"/>
                        <a:pt x="124" y="511"/>
                        <a:pt x="256" y="511"/>
                      </a:cubicBezTo>
                      <a:cubicBezTo>
                        <a:pt x="316" y="511"/>
                        <a:pt x="377" y="489"/>
                        <a:pt x="429" y="441"/>
                      </a:cubicBezTo>
                      <a:cubicBezTo>
                        <a:pt x="584" y="286"/>
                        <a:pt x="489" y="12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" name="Google Shape;1589;p4"/>
                <p:cNvSpPr/>
                <p:nvPr/>
              </p:nvSpPr>
              <p:spPr>
                <a:xfrm>
                  <a:off x="3553400" y="1378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43" y="1"/>
                      </a:moveTo>
                      <a:cubicBezTo>
                        <a:pt x="109" y="1"/>
                        <a:pt x="1" y="115"/>
                        <a:pt x="1" y="251"/>
                      </a:cubicBezTo>
                      <a:cubicBezTo>
                        <a:pt x="1" y="407"/>
                        <a:pt x="130" y="512"/>
                        <a:pt x="262" y="512"/>
                      </a:cubicBezTo>
                      <a:cubicBezTo>
                        <a:pt x="321" y="512"/>
                        <a:pt x="381" y="490"/>
                        <a:pt x="429" y="442"/>
                      </a:cubicBezTo>
                      <a:cubicBezTo>
                        <a:pt x="596" y="275"/>
                        <a:pt x="489" y="1"/>
                        <a:pt x="263" y="1"/>
                      </a:cubicBezTo>
                      <a:cubicBezTo>
                        <a:pt x="256" y="1"/>
                        <a:pt x="250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" name="Google Shape;1590;p4"/>
                <p:cNvSpPr/>
                <p:nvPr/>
              </p:nvSpPr>
              <p:spPr>
                <a:xfrm>
                  <a:off x="3559950" y="25358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1"/>
                      </a:moveTo>
                      <a:cubicBezTo>
                        <a:pt x="132" y="1"/>
                        <a:pt x="13" y="108"/>
                        <a:pt x="1" y="251"/>
                      </a:cubicBezTo>
                      <a:cubicBezTo>
                        <a:pt x="1" y="406"/>
                        <a:pt x="130" y="511"/>
                        <a:pt x="265" y="511"/>
                      </a:cubicBezTo>
                      <a:cubicBezTo>
                        <a:pt x="327" y="511"/>
                        <a:pt x="389" y="490"/>
                        <a:pt x="441" y="441"/>
                      </a:cubicBezTo>
                      <a:cubicBezTo>
                        <a:pt x="596" y="287"/>
                        <a:pt x="501" y="13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" name="Google Shape;1591;p4"/>
                <p:cNvSpPr/>
                <p:nvPr/>
              </p:nvSpPr>
              <p:spPr>
                <a:xfrm>
                  <a:off x="3821900" y="2024775"/>
                  <a:ext cx="14900" cy="12575"/>
                </a:xfrm>
                <a:custGeom>
                  <a:rect b="b" l="l" r="r" t="t"/>
                  <a:pathLst>
                    <a:path extrusionOk="0" h="503" w="596">
                      <a:moveTo>
                        <a:pt x="253" y="0"/>
                      </a:moveTo>
                      <a:cubicBezTo>
                        <a:pt x="109" y="0"/>
                        <a:pt x="0" y="115"/>
                        <a:pt x="0" y="251"/>
                      </a:cubicBezTo>
                      <a:cubicBezTo>
                        <a:pt x="0" y="404"/>
                        <a:pt x="125" y="502"/>
                        <a:pt x="254" y="502"/>
                      </a:cubicBezTo>
                      <a:cubicBezTo>
                        <a:pt x="316" y="502"/>
                        <a:pt x="379" y="480"/>
                        <a:pt x="429" y="429"/>
                      </a:cubicBezTo>
                      <a:cubicBezTo>
                        <a:pt x="596" y="275"/>
                        <a:pt x="488" y="1"/>
                        <a:pt x="274" y="1"/>
                      </a:cubicBezTo>
                      <a:cubicBezTo>
                        <a:pt x="267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" name="Google Shape;1592;p4"/>
                <p:cNvSpPr/>
                <p:nvPr/>
              </p:nvSpPr>
              <p:spPr>
                <a:xfrm>
                  <a:off x="3681400" y="3347875"/>
                  <a:ext cx="14900" cy="12850"/>
                </a:xfrm>
                <a:custGeom>
                  <a:rect b="b" l="l" r="r" t="t"/>
                  <a:pathLst>
                    <a:path extrusionOk="0" h="514" w="596">
                      <a:moveTo>
                        <a:pt x="262" y="0"/>
                      </a:moveTo>
                      <a:cubicBezTo>
                        <a:pt x="120" y="0"/>
                        <a:pt x="1" y="119"/>
                        <a:pt x="1" y="262"/>
                      </a:cubicBezTo>
                      <a:cubicBezTo>
                        <a:pt x="1" y="415"/>
                        <a:pt x="126" y="513"/>
                        <a:pt x="254" y="513"/>
                      </a:cubicBezTo>
                      <a:cubicBezTo>
                        <a:pt x="316" y="513"/>
                        <a:pt x="379" y="491"/>
                        <a:pt x="429" y="441"/>
                      </a:cubicBezTo>
                      <a:cubicBezTo>
                        <a:pt x="596" y="286"/>
                        <a:pt x="489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" name="Google Shape;1593;p4"/>
                <p:cNvSpPr/>
                <p:nvPr/>
              </p:nvSpPr>
              <p:spPr>
                <a:xfrm>
                  <a:off x="3958825" y="3324350"/>
                  <a:ext cx="14900" cy="12800"/>
                </a:xfrm>
                <a:custGeom>
                  <a:rect b="b" l="l" r="r" t="t"/>
                  <a:pathLst>
                    <a:path extrusionOk="0" h="512" w="596">
                      <a:moveTo>
                        <a:pt x="262" y="0"/>
                      </a:moveTo>
                      <a:cubicBezTo>
                        <a:pt x="119" y="0"/>
                        <a:pt x="0" y="119"/>
                        <a:pt x="0" y="262"/>
                      </a:cubicBezTo>
                      <a:cubicBezTo>
                        <a:pt x="0" y="409"/>
                        <a:pt x="129" y="511"/>
                        <a:pt x="259" y="511"/>
                      </a:cubicBezTo>
                      <a:cubicBezTo>
                        <a:pt x="319" y="511"/>
                        <a:pt x="380" y="490"/>
                        <a:pt x="429" y="441"/>
                      </a:cubicBezTo>
                      <a:cubicBezTo>
                        <a:pt x="595" y="286"/>
                        <a:pt x="488" y="12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" name="Google Shape;1594;p4"/>
                <p:cNvSpPr/>
                <p:nvPr/>
              </p:nvSpPr>
              <p:spPr>
                <a:xfrm>
                  <a:off x="4214200" y="3088300"/>
                  <a:ext cx="14625" cy="12800"/>
                </a:xfrm>
                <a:custGeom>
                  <a:rect b="b" l="l" r="r" t="t"/>
                  <a:pathLst>
                    <a:path extrusionOk="0" h="512" w="585">
                      <a:moveTo>
                        <a:pt x="263" y="1"/>
                      </a:moveTo>
                      <a:cubicBezTo>
                        <a:pt x="120" y="1"/>
                        <a:pt x="1" y="108"/>
                        <a:pt x="1" y="251"/>
                      </a:cubicBezTo>
                      <a:cubicBezTo>
                        <a:pt x="1" y="406"/>
                        <a:pt x="125" y="511"/>
                        <a:pt x="256" y="511"/>
                      </a:cubicBezTo>
                      <a:cubicBezTo>
                        <a:pt x="316" y="511"/>
                        <a:pt x="377" y="490"/>
                        <a:pt x="429" y="441"/>
                      </a:cubicBezTo>
                      <a:cubicBezTo>
                        <a:pt x="584" y="287"/>
                        <a:pt x="489" y="13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" name="Google Shape;1595;p4"/>
                <p:cNvSpPr/>
                <p:nvPr/>
              </p:nvSpPr>
              <p:spPr>
                <a:xfrm>
                  <a:off x="2329450" y="1421425"/>
                  <a:ext cx="14600" cy="12800"/>
                </a:xfrm>
                <a:custGeom>
                  <a:rect b="b" l="l" r="r" t="t"/>
                  <a:pathLst>
                    <a:path extrusionOk="0" h="512" w="584">
                      <a:moveTo>
                        <a:pt x="262" y="1"/>
                      </a:moveTo>
                      <a:cubicBezTo>
                        <a:pt x="119" y="1"/>
                        <a:pt x="0" y="108"/>
                        <a:pt x="0" y="263"/>
                      </a:cubicBezTo>
                      <a:cubicBezTo>
                        <a:pt x="0" y="410"/>
                        <a:pt x="123" y="512"/>
                        <a:pt x="254" y="512"/>
                      </a:cubicBezTo>
                      <a:cubicBezTo>
                        <a:pt x="314" y="512"/>
                        <a:pt x="376" y="490"/>
                        <a:pt x="429" y="441"/>
                      </a:cubicBezTo>
                      <a:cubicBezTo>
                        <a:pt x="584" y="287"/>
                        <a:pt x="488" y="13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" name="Google Shape;1596;p4"/>
                <p:cNvSpPr/>
                <p:nvPr/>
              </p:nvSpPr>
              <p:spPr>
                <a:xfrm>
                  <a:off x="1648400" y="336392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1"/>
                      </a:lnTo>
                      <a:lnTo>
                        <a:pt x="489" y="1299"/>
                      </a:lnTo>
                      <a:lnTo>
                        <a:pt x="799" y="906"/>
                      </a:lnTo>
                      <a:lnTo>
                        <a:pt x="1287" y="1061"/>
                      </a:lnTo>
                      <a:lnTo>
                        <a:pt x="989" y="656"/>
                      </a:lnTo>
                      <a:lnTo>
                        <a:pt x="1287" y="251"/>
                      </a:lnTo>
                      <a:lnTo>
                        <a:pt x="799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" name="Google Shape;1597;p4"/>
                <p:cNvSpPr/>
                <p:nvPr/>
              </p:nvSpPr>
              <p:spPr>
                <a:xfrm>
                  <a:off x="1724025" y="3057950"/>
                  <a:ext cx="32450" cy="32775"/>
                </a:xfrm>
                <a:custGeom>
                  <a:rect b="b" l="l" r="r" t="t"/>
                  <a:pathLst>
                    <a:path extrusionOk="0" h="1311" w="1298">
                      <a:moveTo>
                        <a:pt x="500" y="0"/>
                      </a:moveTo>
                      <a:lnTo>
                        <a:pt x="500" y="500"/>
                      </a:lnTo>
                      <a:lnTo>
                        <a:pt x="0" y="655"/>
                      </a:lnTo>
                      <a:lnTo>
                        <a:pt x="500" y="810"/>
                      </a:lnTo>
                      <a:lnTo>
                        <a:pt x="500" y="1310"/>
                      </a:lnTo>
                      <a:lnTo>
                        <a:pt x="810" y="905"/>
                      </a:lnTo>
                      <a:lnTo>
                        <a:pt x="1298" y="1060"/>
                      </a:lnTo>
                      <a:lnTo>
                        <a:pt x="988" y="655"/>
                      </a:lnTo>
                      <a:lnTo>
                        <a:pt x="1298" y="250"/>
                      </a:lnTo>
                      <a:lnTo>
                        <a:pt x="810" y="405"/>
                      </a:lnTo>
                      <a:lnTo>
                        <a:pt x="5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" name="Google Shape;1598;p4"/>
                <p:cNvSpPr/>
                <p:nvPr/>
              </p:nvSpPr>
              <p:spPr>
                <a:xfrm>
                  <a:off x="1903200" y="3678850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501"/>
                      </a:lnTo>
                      <a:lnTo>
                        <a:pt x="1" y="656"/>
                      </a:lnTo>
                      <a:lnTo>
                        <a:pt x="489" y="810"/>
                      </a:lnTo>
                      <a:lnTo>
                        <a:pt x="489" y="1299"/>
                      </a:lnTo>
                      <a:lnTo>
                        <a:pt x="798" y="906"/>
                      </a:lnTo>
                      <a:lnTo>
                        <a:pt x="1286" y="1048"/>
                      </a:lnTo>
                      <a:lnTo>
                        <a:pt x="989" y="656"/>
                      </a:lnTo>
                      <a:lnTo>
                        <a:pt x="1286" y="251"/>
                      </a:lnTo>
                      <a:lnTo>
                        <a:pt x="798" y="406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" name="Google Shape;1599;p4"/>
                <p:cNvSpPr/>
                <p:nvPr/>
              </p:nvSpPr>
              <p:spPr>
                <a:xfrm>
                  <a:off x="1379325" y="3424650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3" y="1"/>
                      </a:moveTo>
                      <a:cubicBezTo>
                        <a:pt x="72" y="1"/>
                        <a:pt x="1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" name="Google Shape;1600;p4"/>
                <p:cNvSpPr/>
                <p:nvPr/>
              </p:nvSpPr>
              <p:spPr>
                <a:xfrm>
                  <a:off x="1782650" y="3521700"/>
                  <a:ext cx="7775" cy="6450"/>
                </a:xfrm>
                <a:custGeom>
                  <a:rect b="b" l="l" r="r" t="t"/>
                  <a:pathLst>
                    <a:path extrusionOk="0" h="258" w="311">
                      <a:moveTo>
                        <a:pt x="143" y="0"/>
                      </a:moveTo>
                      <a:cubicBezTo>
                        <a:pt x="60" y="0"/>
                        <a:pt x="1" y="48"/>
                        <a:pt x="1" y="131"/>
                      </a:cubicBezTo>
                      <a:cubicBezTo>
                        <a:pt x="1" y="206"/>
                        <a:pt x="70" y="258"/>
                        <a:pt x="141" y="258"/>
                      </a:cubicBezTo>
                      <a:cubicBezTo>
                        <a:pt x="171" y="258"/>
                        <a:pt x="202" y="248"/>
                        <a:pt x="227" y="226"/>
                      </a:cubicBezTo>
                      <a:cubicBezTo>
                        <a:pt x="310" y="143"/>
                        <a:pt x="251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" name="Google Shape;1601;p4"/>
                <p:cNvSpPr/>
                <p:nvPr/>
              </p:nvSpPr>
              <p:spPr>
                <a:xfrm>
                  <a:off x="1982375" y="3265125"/>
                  <a:ext cx="7475" cy="6650"/>
                </a:xfrm>
                <a:custGeom>
                  <a:rect b="b" l="l" r="r" t="t"/>
                  <a:pathLst>
                    <a:path extrusionOk="0" h="266" w="299">
                      <a:moveTo>
                        <a:pt x="132" y="0"/>
                      </a:moveTo>
                      <a:cubicBezTo>
                        <a:pt x="60" y="0"/>
                        <a:pt x="1" y="60"/>
                        <a:pt x="1" y="131"/>
                      </a:cubicBezTo>
                      <a:cubicBezTo>
                        <a:pt x="1" y="212"/>
                        <a:pt x="61" y="265"/>
                        <a:pt x="126" y="265"/>
                      </a:cubicBezTo>
                      <a:cubicBezTo>
                        <a:pt x="156" y="265"/>
                        <a:pt x="188" y="253"/>
                        <a:pt x="215" y="226"/>
                      </a:cubicBezTo>
                      <a:cubicBezTo>
                        <a:pt x="298" y="143"/>
                        <a:pt x="251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" name="Google Shape;1602;p4"/>
                <p:cNvSpPr/>
                <p:nvPr/>
              </p:nvSpPr>
              <p:spPr>
                <a:xfrm>
                  <a:off x="1567150" y="3227300"/>
                  <a:ext cx="7750" cy="6475"/>
                </a:xfrm>
                <a:custGeom>
                  <a:rect b="b" l="l" r="r" t="t"/>
                  <a:pathLst>
                    <a:path extrusionOk="0" h="259" w="310">
                      <a:moveTo>
                        <a:pt x="143" y="1"/>
                      </a:moveTo>
                      <a:cubicBezTo>
                        <a:pt x="72" y="1"/>
                        <a:pt x="0" y="61"/>
                        <a:pt x="0" y="132"/>
                      </a:cubicBezTo>
                      <a:cubicBezTo>
                        <a:pt x="0" y="207"/>
                        <a:pt x="70" y="258"/>
                        <a:pt x="140" y="258"/>
                      </a:cubicBezTo>
                      <a:cubicBezTo>
                        <a:pt x="171" y="258"/>
                        <a:pt x="201" y="249"/>
                        <a:pt x="227" y="227"/>
                      </a:cubicBezTo>
                      <a:cubicBezTo>
                        <a:pt x="310" y="144"/>
                        <a:pt x="250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" name="Google Shape;1603;p4"/>
                <p:cNvSpPr/>
                <p:nvPr/>
              </p:nvSpPr>
              <p:spPr>
                <a:xfrm>
                  <a:off x="1779375" y="3314800"/>
                  <a:ext cx="14900" cy="12725"/>
                </a:xfrm>
                <a:custGeom>
                  <a:rect b="b" l="l" r="r" t="t"/>
                  <a:pathLst>
                    <a:path extrusionOk="0" h="509" w="596">
                      <a:moveTo>
                        <a:pt x="255" y="1"/>
                      </a:moveTo>
                      <a:cubicBezTo>
                        <a:pt x="121" y="1"/>
                        <a:pt x="12" y="115"/>
                        <a:pt x="1" y="251"/>
                      </a:cubicBezTo>
                      <a:cubicBezTo>
                        <a:pt x="1" y="404"/>
                        <a:pt x="125" y="508"/>
                        <a:pt x="258" y="508"/>
                      </a:cubicBezTo>
                      <a:cubicBezTo>
                        <a:pt x="322" y="508"/>
                        <a:pt x="387" y="484"/>
                        <a:pt x="441" y="430"/>
                      </a:cubicBezTo>
                      <a:cubicBezTo>
                        <a:pt x="596" y="275"/>
                        <a:pt x="501" y="1"/>
                        <a:pt x="274" y="1"/>
                      </a:cubicBezTo>
                      <a:cubicBezTo>
                        <a:pt x="268" y="1"/>
                        <a:pt x="261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" name="Google Shape;1604;p4"/>
                <p:cNvSpPr/>
                <p:nvPr/>
              </p:nvSpPr>
              <p:spPr>
                <a:xfrm>
                  <a:off x="1654350" y="4108075"/>
                  <a:ext cx="32175" cy="32475"/>
                </a:xfrm>
                <a:custGeom>
                  <a:rect b="b" l="l" r="r" t="t"/>
                  <a:pathLst>
                    <a:path extrusionOk="0" h="1299" w="1287">
                      <a:moveTo>
                        <a:pt x="489" y="1"/>
                      </a:moveTo>
                      <a:lnTo>
                        <a:pt x="489" y="489"/>
                      </a:lnTo>
                      <a:lnTo>
                        <a:pt x="1" y="643"/>
                      </a:lnTo>
                      <a:lnTo>
                        <a:pt x="489" y="798"/>
                      </a:lnTo>
                      <a:lnTo>
                        <a:pt x="489" y="1298"/>
                      </a:lnTo>
                      <a:lnTo>
                        <a:pt x="799" y="893"/>
                      </a:lnTo>
                      <a:lnTo>
                        <a:pt x="1287" y="1048"/>
                      </a:lnTo>
                      <a:lnTo>
                        <a:pt x="989" y="643"/>
                      </a:lnTo>
                      <a:lnTo>
                        <a:pt x="1287" y="251"/>
                      </a:lnTo>
                      <a:lnTo>
                        <a:pt x="799" y="393"/>
                      </a:lnTo>
                      <a:lnTo>
                        <a:pt x="4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" name="Google Shape;1605;p4"/>
                <p:cNvSpPr/>
                <p:nvPr/>
              </p:nvSpPr>
              <p:spPr>
                <a:xfrm>
                  <a:off x="1129400" y="3853850"/>
                  <a:ext cx="9350" cy="6600"/>
                </a:xfrm>
                <a:custGeom>
                  <a:rect b="b" l="l" r="r" t="t"/>
                  <a:pathLst>
                    <a:path extrusionOk="0" h="264" w="374">
                      <a:moveTo>
                        <a:pt x="166" y="0"/>
                      </a:moveTo>
                      <a:cubicBezTo>
                        <a:pt x="0" y="0"/>
                        <a:pt x="3" y="264"/>
                        <a:pt x="176" y="264"/>
                      </a:cubicBezTo>
                      <a:cubicBezTo>
                        <a:pt x="179" y="264"/>
                        <a:pt x="183" y="264"/>
                        <a:pt x="187" y="264"/>
                      </a:cubicBezTo>
                      <a:cubicBezTo>
                        <a:pt x="191" y="264"/>
                        <a:pt x="194" y="264"/>
                        <a:pt x="198" y="264"/>
                      </a:cubicBezTo>
                      <a:cubicBezTo>
                        <a:pt x="370" y="264"/>
                        <a:pt x="374" y="0"/>
                        <a:pt x="208" y="0"/>
                      </a:cubicBezTo>
                      <a:cubicBezTo>
                        <a:pt x="201" y="0"/>
                        <a:pt x="194" y="1"/>
                        <a:pt x="187" y="2"/>
                      </a:cubicBezTo>
                      <a:cubicBezTo>
                        <a:pt x="179" y="1"/>
                        <a:pt x="172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" name="Google Shape;1606;p4"/>
                <p:cNvSpPr/>
                <p:nvPr/>
              </p:nvSpPr>
              <p:spPr>
                <a:xfrm>
                  <a:off x="1533800" y="39506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0"/>
                      </a:moveTo>
                      <a:cubicBezTo>
                        <a:pt x="72" y="0"/>
                        <a:pt x="13" y="60"/>
                        <a:pt x="1" y="131"/>
                      </a:cubicBezTo>
                      <a:cubicBezTo>
                        <a:pt x="1" y="212"/>
                        <a:pt x="67" y="265"/>
                        <a:pt x="135" y="265"/>
                      </a:cubicBezTo>
                      <a:cubicBezTo>
                        <a:pt x="167" y="265"/>
                        <a:pt x="200" y="253"/>
                        <a:pt x="227" y="226"/>
                      </a:cubicBezTo>
                      <a:cubicBezTo>
                        <a:pt x="310" y="143"/>
                        <a:pt x="251" y="12"/>
                        <a:pt x="14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" name="Google Shape;1607;p4"/>
                <p:cNvSpPr/>
                <p:nvPr/>
              </p:nvSpPr>
              <p:spPr>
                <a:xfrm>
                  <a:off x="1733550" y="3694025"/>
                  <a:ext cx="7450" cy="6675"/>
                </a:xfrm>
                <a:custGeom>
                  <a:rect b="b" l="l" r="r" t="t"/>
                  <a:pathLst>
                    <a:path extrusionOk="0" h="267" w="298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3"/>
                        <a:pt x="60" y="266"/>
                        <a:pt x="125" y="266"/>
                      </a:cubicBezTo>
                      <a:cubicBezTo>
                        <a:pt x="156" y="266"/>
                        <a:pt x="187" y="254"/>
                        <a:pt x="214" y="227"/>
                      </a:cubicBezTo>
                      <a:cubicBezTo>
                        <a:pt x="298" y="144"/>
                        <a:pt x="250" y="1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" name="Google Shape;1608;p4"/>
                <p:cNvSpPr/>
                <p:nvPr/>
              </p:nvSpPr>
              <p:spPr>
                <a:xfrm>
                  <a:off x="1318300" y="3656225"/>
                  <a:ext cx="7775" cy="6650"/>
                </a:xfrm>
                <a:custGeom>
                  <a:rect b="b" l="l" r="r" t="t"/>
                  <a:pathLst>
                    <a:path extrusionOk="0" h="266" w="311">
                      <a:moveTo>
                        <a:pt x="144" y="1"/>
                      </a:moveTo>
                      <a:cubicBezTo>
                        <a:pt x="72" y="1"/>
                        <a:pt x="13" y="60"/>
                        <a:pt x="1" y="132"/>
                      </a:cubicBezTo>
                      <a:cubicBezTo>
                        <a:pt x="1" y="213"/>
                        <a:pt x="66" y="266"/>
                        <a:pt x="135" y="266"/>
                      </a:cubicBezTo>
                      <a:cubicBezTo>
                        <a:pt x="167" y="266"/>
                        <a:pt x="200" y="254"/>
                        <a:pt x="227" y="227"/>
                      </a:cubicBezTo>
                      <a:cubicBezTo>
                        <a:pt x="310" y="144"/>
                        <a:pt x="251" y="13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" name="Google Shape;1609;p4"/>
                <p:cNvSpPr/>
                <p:nvPr/>
              </p:nvSpPr>
              <p:spPr>
                <a:xfrm>
                  <a:off x="1530525" y="3743750"/>
                  <a:ext cx="14925" cy="12800"/>
                </a:xfrm>
                <a:custGeom>
                  <a:rect b="b" l="l" r="r" t="t"/>
                  <a:pathLst>
                    <a:path extrusionOk="0" h="512" w="597">
                      <a:moveTo>
                        <a:pt x="275" y="0"/>
                      </a:moveTo>
                      <a:cubicBezTo>
                        <a:pt x="132" y="0"/>
                        <a:pt x="13" y="107"/>
                        <a:pt x="1" y="262"/>
                      </a:cubicBezTo>
                      <a:cubicBezTo>
                        <a:pt x="1" y="409"/>
                        <a:pt x="129" y="511"/>
                        <a:pt x="264" y="511"/>
                      </a:cubicBezTo>
                      <a:cubicBezTo>
                        <a:pt x="326" y="511"/>
                        <a:pt x="389" y="490"/>
                        <a:pt x="441" y="441"/>
                      </a:cubicBezTo>
                      <a:cubicBezTo>
                        <a:pt x="596" y="286"/>
                        <a:pt x="501" y="12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" name="Google Shape;1610;p4"/>
                <p:cNvSpPr/>
                <p:nvPr/>
              </p:nvSpPr>
              <p:spPr>
                <a:xfrm>
                  <a:off x="844725" y="3330900"/>
                  <a:ext cx="31875" cy="33650"/>
                </a:xfrm>
                <a:custGeom>
                  <a:rect b="b" l="l" r="r" t="t"/>
                  <a:pathLst>
                    <a:path extrusionOk="0" h="1346" w="1275">
                      <a:moveTo>
                        <a:pt x="727" y="0"/>
                      </a:moveTo>
                      <a:lnTo>
                        <a:pt x="489" y="453"/>
                      </a:lnTo>
                      <a:lnTo>
                        <a:pt x="1" y="358"/>
                      </a:lnTo>
                      <a:lnTo>
                        <a:pt x="334" y="739"/>
                      </a:lnTo>
                      <a:lnTo>
                        <a:pt x="84" y="1191"/>
                      </a:lnTo>
                      <a:lnTo>
                        <a:pt x="84" y="1191"/>
                      </a:lnTo>
                      <a:lnTo>
                        <a:pt x="537" y="965"/>
                      </a:lnTo>
                      <a:lnTo>
                        <a:pt x="870" y="1346"/>
                      </a:lnTo>
                      <a:lnTo>
                        <a:pt x="822" y="834"/>
                      </a:lnTo>
                      <a:lnTo>
                        <a:pt x="1275" y="608"/>
                      </a:lnTo>
                      <a:lnTo>
                        <a:pt x="787" y="512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" name="Google Shape;1611;p4"/>
                <p:cNvSpPr/>
                <p:nvPr/>
              </p:nvSpPr>
              <p:spPr>
                <a:xfrm>
                  <a:off x="1221925" y="2868625"/>
                  <a:ext cx="7700" cy="6600"/>
                </a:xfrm>
                <a:custGeom>
                  <a:rect b="b" l="l" r="r" t="t"/>
                  <a:pathLst>
                    <a:path extrusionOk="0" h="264" w="308">
                      <a:moveTo>
                        <a:pt x="174" y="0"/>
                      </a:moveTo>
                      <a:cubicBezTo>
                        <a:pt x="74" y="0"/>
                        <a:pt x="1" y="113"/>
                        <a:pt x="58" y="203"/>
                      </a:cubicBezTo>
                      <a:cubicBezTo>
                        <a:pt x="83" y="244"/>
                        <a:pt x="124" y="263"/>
                        <a:pt x="164" y="263"/>
                      </a:cubicBezTo>
                      <a:cubicBezTo>
                        <a:pt x="218" y="263"/>
                        <a:pt x="270" y="229"/>
                        <a:pt x="284" y="168"/>
                      </a:cubicBezTo>
                      <a:cubicBezTo>
                        <a:pt x="308" y="96"/>
                        <a:pt x="260" y="25"/>
                        <a:pt x="189" y="1"/>
                      </a:cubicBezTo>
                      <a:cubicBezTo>
                        <a:pt x="184" y="0"/>
                        <a:pt x="179" y="0"/>
                        <a:pt x="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" name="Google Shape;1612;p4"/>
                <p:cNvSpPr/>
                <p:nvPr/>
              </p:nvSpPr>
              <p:spPr>
                <a:xfrm>
                  <a:off x="1048500" y="324570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0"/>
                      </a:moveTo>
                      <a:cubicBezTo>
                        <a:pt x="64" y="0"/>
                        <a:pt x="0" y="107"/>
                        <a:pt x="65" y="194"/>
                      </a:cubicBezTo>
                      <a:cubicBezTo>
                        <a:pt x="91" y="234"/>
                        <a:pt x="131" y="253"/>
                        <a:pt x="171" y="253"/>
                      </a:cubicBezTo>
                      <a:cubicBezTo>
                        <a:pt x="225" y="253"/>
                        <a:pt x="278" y="219"/>
                        <a:pt x="291" y="158"/>
                      </a:cubicBezTo>
                      <a:cubicBezTo>
                        <a:pt x="315" y="87"/>
                        <a:pt x="268" y="15"/>
                        <a:pt x="196" y="3"/>
                      </a:cubicBezTo>
                      <a:cubicBezTo>
                        <a:pt x="186" y="1"/>
                        <a:pt x="176" y="0"/>
                        <a:pt x="1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" name="Google Shape;1613;p4"/>
                <p:cNvSpPr/>
                <p:nvPr/>
              </p:nvSpPr>
              <p:spPr>
                <a:xfrm>
                  <a:off x="1261325" y="3491250"/>
                  <a:ext cx="7900" cy="6350"/>
                </a:xfrm>
                <a:custGeom>
                  <a:rect b="b" l="l" r="r" t="t"/>
                  <a:pathLst>
                    <a:path extrusionOk="0" h="254" w="316">
                      <a:moveTo>
                        <a:pt x="166" y="1"/>
                      </a:moveTo>
                      <a:cubicBezTo>
                        <a:pt x="64" y="1"/>
                        <a:pt x="0" y="107"/>
                        <a:pt x="65" y="194"/>
                      </a:cubicBezTo>
                      <a:cubicBezTo>
                        <a:pt x="91" y="235"/>
                        <a:pt x="131" y="254"/>
                        <a:pt x="172" y="254"/>
                      </a:cubicBezTo>
                      <a:cubicBezTo>
                        <a:pt x="227" y="254"/>
                        <a:pt x="283" y="220"/>
                        <a:pt x="303" y="159"/>
                      </a:cubicBezTo>
                      <a:cubicBezTo>
                        <a:pt x="315" y="87"/>
                        <a:pt x="268" y="16"/>
                        <a:pt x="196" y="4"/>
                      </a:cubicBezTo>
                      <a:cubicBezTo>
                        <a:pt x="186" y="2"/>
                        <a:pt x="176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" name="Google Shape;1614;p4"/>
                <p:cNvSpPr/>
                <p:nvPr/>
              </p:nvSpPr>
              <p:spPr>
                <a:xfrm>
                  <a:off x="1378425" y="3091225"/>
                  <a:ext cx="8525" cy="6925"/>
                </a:xfrm>
                <a:custGeom>
                  <a:rect b="b" l="l" r="r" t="t"/>
                  <a:pathLst>
                    <a:path extrusionOk="0" h="277" w="341">
                      <a:moveTo>
                        <a:pt x="186" y="0"/>
                      </a:moveTo>
                      <a:cubicBezTo>
                        <a:pt x="159" y="0"/>
                        <a:pt x="132" y="9"/>
                        <a:pt x="108" y="27"/>
                      </a:cubicBezTo>
                      <a:cubicBezTo>
                        <a:pt x="1" y="98"/>
                        <a:pt x="48" y="253"/>
                        <a:pt x="179" y="277"/>
                      </a:cubicBezTo>
                      <a:cubicBezTo>
                        <a:pt x="239" y="277"/>
                        <a:pt x="310" y="229"/>
                        <a:pt x="322" y="170"/>
                      </a:cubicBezTo>
                      <a:cubicBezTo>
                        <a:pt x="340" y="72"/>
                        <a:pt x="265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" name="Google Shape;1615;p4"/>
                <p:cNvSpPr/>
                <p:nvPr/>
              </p:nvSpPr>
              <p:spPr>
                <a:xfrm>
                  <a:off x="1244750" y="3281925"/>
                  <a:ext cx="14950" cy="12700"/>
                </a:xfrm>
                <a:custGeom>
                  <a:rect b="b" l="l" r="r" t="t"/>
                  <a:pathLst>
                    <a:path extrusionOk="0" h="508" w="598">
                      <a:moveTo>
                        <a:pt x="313" y="1"/>
                      </a:moveTo>
                      <a:cubicBezTo>
                        <a:pt x="120" y="1"/>
                        <a:pt x="0" y="214"/>
                        <a:pt x="109" y="388"/>
                      </a:cubicBezTo>
                      <a:cubicBezTo>
                        <a:pt x="160" y="469"/>
                        <a:pt x="241" y="507"/>
                        <a:pt x="321" y="507"/>
                      </a:cubicBezTo>
                      <a:cubicBezTo>
                        <a:pt x="429" y="507"/>
                        <a:pt x="534" y="439"/>
                        <a:pt x="562" y="316"/>
                      </a:cubicBezTo>
                      <a:cubicBezTo>
                        <a:pt x="597" y="173"/>
                        <a:pt x="502" y="31"/>
                        <a:pt x="371" y="7"/>
                      </a:cubicBezTo>
                      <a:cubicBezTo>
                        <a:pt x="351" y="3"/>
                        <a:pt x="332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16" name="Google Shape;1616;p4"/>
            <p:cNvGrpSpPr/>
            <p:nvPr/>
          </p:nvGrpSpPr>
          <p:grpSpPr>
            <a:xfrm>
              <a:off x="7877930" y="184649"/>
              <a:ext cx="883939" cy="70936"/>
              <a:chOff x="5933780" y="1496474"/>
              <a:chExt cx="883939" cy="70936"/>
            </a:xfrm>
          </p:grpSpPr>
          <p:sp>
            <p:nvSpPr>
              <p:cNvPr id="1617" name="Google Shape;1617;p4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4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9" name="Google Shape;1619;p4"/>
            <p:cNvGrpSpPr/>
            <p:nvPr/>
          </p:nvGrpSpPr>
          <p:grpSpPr>
            <a:xfrm>
              <a:off x="177405" y="4846399"/>
              <a:ext cx="883939" cy="70936"/>
              <a:chOff x="5933780" y="1496474"/>
              <a:chExt cx="883939" cy="70936"/>
            </a:xfrm>
          </p:grpSpPr>
          <p:sp>
            <p:nvSpPr>
              <p:cNvPr id="1620" name="Google Shape;1620;p4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4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2" name="Google Shape;1622;p4"/>
            <p:cNvGrpSpPr/>
            <p:nvPr/>
          </p:nvGrpSpPr>
          <p:grpSpPr>
            <a:xfrm>
              <a:off x="8358230" y="4846399"/>
              <a:ext cx="883939" cy="70936"/>
              <a:chOff x="5933780" y="1496474"/>
              <a:chExt cx="883939" cy="70936"/>
            </a:xfrm>
          </p:grpSpPr>
          <p:sp>
            <p:nvSpPr>
              <p:cNvPr id="1623" name="Google Shape;1623;p4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4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5" name="Google Shape;1625;p4"/>
            <p:cNvGrpSpPr/>
            <p:nvPr/>
          </p:nvGrpSpPr>
          <p:grpSpPr>
            <a:xfrm>
              <a:off x="343280" y="113724"/>
              <a:ext cx="883939" cy="70936"/>
              <a:chOff x="5933780" y="1496474"/>
              <a:chExt cx="883939" cy="70936"/>
            </a:xfrm>
          </p:grpSpPr>
          <p:sp>
            <p:nvSpPr>
              <p:cNvPr id="1626" name="Google Shape;1626;p4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4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28" name="Google Shape;1628;p4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 sz="3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29" name="Google Shape;1629;p4"/>
          <p:cNvSpPr txBox="1"/>
          <p:nvPr>
            <p:ph idx="1" type="body"/>
          </p:nvPr>
        </p:nvSpPr>
        <p:spPr>
          <a:xfrm>
            <a:off x="758775" y="1018903"/>
            <a:ext cx="76263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200">
                <a:solidFill>
                  <a:schemeClr val="lt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lphaLcPeriod"/>
              <a:defRPr>
                <a:solidFill>
                  <a:schemeClr val="lt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romanLcPeriod"/>
              <a:defRPr>
                <a:solidFill>
                  <a:schemeClr val="lt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rabicPeriod"/>
              <a:defRPr>
                <a:solidFill>
                  <a:schemeClr val="lt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lphaLcPeriod"/>
              <a:defRPr>
                <a:solidFill>
                  <a:schemeClr val="lt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romanLcPeriod"/>
              <a:defRPr>
                <a:solidFill>
                  <a:schemeClr val="lt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rabicPeriod"/>
              <a:defRPr>
                <a:solidFill>
                  <a:schemeClr val="lt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alphaLcPeriod"/>
              <a:defRPr>
                <a:solidFill>
                  <a:schemeClr val="lt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"/>
              <a:buAutoNum type="romanLcPeriod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">
    <p:bg>
      <p:bgPr>
        <a:solidFill>
          <a:schemeClr val="dk1"/>
        </a:solidFill>
      </p:bgPr>
    </p:bg>
    <p:spTree>
      <p:nvGrpSpPr>
        <p:cNvPr id="12122" name="Shape 1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23" name="Google Shape;12123;p31"/>
          <p:cNvGrpSpPr/>
          <p:nvPr/>
        </p:nvGrpSpPr>
        <p:grpSpPr>
          <a:xfrm>
            <a:off x="-1899117" y="-725969"/>
            <a:ext cx="12994266" cy="7334696"/>
            <a:chOff x="-1899117" y="-725969"/>
            <a:chExt cx="12994266" cy="7334696"/>
          </a:xfrm>
        </p:grpSpPr>
        <p:grpSp>
          <p:nvGrpSpPr>
            <p:cNvPr id="12124" name="Google Shape;12124;p31"/>
            <p:cNvGrpSpPr/>
            <p:nvPr/>
          </p:nvGrpSpPr>
          <p:grpSpPr>
            <a:xfrm>
              <a:off x="8562212" y="4477277"/>
              <a:ext cx="814093" cy="65397"/>
              <a:chOff x="6327700" y="1357252"/>
              <a:chExt cx="814093" cy="65397"/>
            </a:xfrm>
          </p:grpSpPr>
          <p:sp>
            <p:nvSpPr>
              <p:cNvPr id="12125" name="Google Shape;12125;p31"/>
              <p:cNvSpPr/>
              <p:nvPr/>
            </p:nvSpPr>
            <p:spPr>
              <a:xfrm>
                <a:off x="6646229" y="1357252"/>
                <a:ext cx="495563" cy="65331"/>
              </a:xfrm>
              <a:custGeom>
                <a:rect b="b" l="l" r="r" t="t"/>
                <a:pathLst>
                  <a:path extrusionOk="0" h="989" w="7502">
                    <a:moveTo>
                      <a:pt x="489" y="0"/>
                    </a:moveTo>
                    <a:cubicBezTo>
                      <a:pt x="215" y="0"/>
                      <a:pt x="1" y="215"/>
                      <a:pt x="1" y="500"/>
                    </a:cubicBezTo>
                    <a:cubicBezTo>
                      <a:pt x="1" y="762"/>
                      <a:pt x="215" y="989"/>
                      <a:pt x="489" y="989"/>
                    </a:cubicBezTo>
                    <a:lnTo>
                      <a:pt x="7013" y="989"/>
                    </a:lnTo>
                    <a:cubicBezTo>
                      <a:pt x="7287" y="989"/>
                      <a:pt x="7502" y="762"/>
                      <a:pt x="7502" y="500"/>
                    </a:cubicBezTo>
                    <a:cubicBezTo>
                      <a:pt x="7502" y="215"/>
                      <a:pt x="7287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6" name="Google Shape;12126;p31"/>
              <p:cNvSpPr/>
              <p:nvPr/>
            </p:nvSpPr>
            <p:spPr>
              <a:xfrm>
                <a:off x="6327700" y="1357252"/>
                <a:ext cx="229748" cy="65397"/>
              </a:xfrm>
              <a:custGeom>
                <a:rect b="b" l="l" r="r" t="t"/>
                <a:pathLst>
                  <a:path extrusionOk="0" h="990" w="3478">
                    <a:moveTo>
                      <a:pt x="513" y="0"/>
                    </a:moveTo>
                    <a:cubicBezTo>
                      <a:pt x="227" y="0"/>
                      <a:pt x="1" y="215"/>
                      <a:pt x="13" y="500"/>
                    </a:cubicBezTo>
                    <a:cubicBezTo>
                      <a:pt x="1" y="767"/>
                      <a:pt x="227" y="989"/>
                      <a:pt x="492" y="989"/>
                    </a:cubicBezTo>
                    <a:cubicBezTo>
                      <a:pt x="499" y="989"/>
                      <a:pt x="506" y="989"/>
                      <a:pt x="513" y="989"/>
                    </a:cubicBezTo>
                    <a:lnTo>
                      <a:pt x="2989" y="989"/>
                    </a:lnTo>
                    <a:cubicBezTo>
                      <a:pt x="3263" y="989"/>
                      <a:pt x="3477" y="774"/>
                      <a:pt x="3477" y="500"/>
                    </a:cubicBezTo>
                    <a:cubicBezTo>
                      <a:pt x="3477" y="215"/>
                      <a:pt x="3263" y="0"/>
                      <a:pt x="29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127" name="Google Shape;12127;p31"/>
            <p:cNvSpPr/>
            <p:nvPr/>
          </p:nvSpPr>
          <p:spPr>
            <a:xfrm rot="10800000">
              <a:off x="73" y="2"/>
              <a:ext cx="9149477" cy="1307872"/>
            </a:xfrm>
            <a:custGeom>
              <a:rect b="b" l="l" r="r" t="t"/>
              <a:pathLst>
                <a:path extrusionOk="0" h="7491" w="67843">
                  <a:moveTo>
                    <a:pt x="19621" y="0"/>
                  </a:moveTo>
                  <a:cubicBezTo>
                    <a:pt x="15151" y="0"/>
                    <a:pt x="10690" y="714"/>
                    <a:pt x="6407" y="2133"/>
                  </a:cubicBezTo>
                  <a:lnTo>
                    <a:pt x="1" y="4252"/>
                  </a:lnTo>
                  <a:lnTo>
                    <a:pt x="1" y="7491"/>
                  </a:lnTo>
                  <a:lnTo>
                    <a:pt x="67843" y="7491"/>
                  </a:lnTo>
                  <a:cubicBezTo>
                    <a:pt x="64377" y="6297"/>
                    <a:pt x="60744" y="5692"/>
                    <a:pt x="57100" y="5692"/>
                  </a:cubicBezTo>
                  <a:cubicBezTo>
                    <a:pt x="55511" y="5692"/>
                    <a:pt x="53921" y="5807"/>
                    <a:pt x="52341" y="6038"/>
                  </a:cubicBezTo>
                  <a:cubicBezTo>
                    <a:pt x="51711" y="6129"/>
                    <a:pt x="51077" y="6174"/>
                    <a:pt x="50444" y="6174"/>
                  </a:cubicBezTo>
                  <a:cubicBezTo>
                    <a:pt x="49327" y="6174"/>
                    <a:pt x="48212" y="6033"/>
                    <a:pt x="47126" y="5752"/>
                  </a:cubicBezTo>
                  <a:lnTo>
                    <a:pt x="30219" y="1359"/>
                  </a:lnTo>
                  <a:cubicBezTo>
                    <a:pt x="26738" y="452"/>
                    <a:pt x="23177" y="0"/>
                    <a:pt x="196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31"/>
            <p:cNvSpPr/>
            <p:nvPr/>
          </p:nvSpPr>
          <p:spPr>
            <a:xfrm>
              <a:off x="0" y="3524601"/>
              <a:ext cx="9144053" cy="1618920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29" name="Google Shape;12129;p31"/>
            <p:cNvGrpSpPr/>
            <p:nvPr/>
          </p:nvGrpSpPr>
          <p:grpSpPr>
            <a:xfrm>
              <a:off x="-1899117" y="-725969"/>
              <a:ext cx="5008516" cy="4319946"/>
              <a:chOff x="780450" y="1002925"/>
              <a:chExt cx="3916575" cy="3378125"/>
            </a:xfrm>
          </p:grpSpPr>
          <p:sp>
            <p:nvSpPr>
              <p:cNvPr id="12130" name="Google Shape;12130;p3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1" name="Google Shape;12131;p3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2" name="Google Shape;12132;p3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3" name="Google Shape;12133;p3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4" name="Google Shape;12134;p3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5" name="Google Shape;12135;p3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6" name="Google Shape;12136;p3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7" name="Google Shape;12137;p3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8" name="Google Shape;12138;p3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9" name="Google Shape;12139;p3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0" name="Google Shape;12140;p3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1" name="Google Shape;12141;p3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2" name="Google Shape;12142;p3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3" name="Google Shape;12143;p3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4" name="Google Shape;12144;p3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5" name="Google Shape;12145;p3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6" name="Google Shape;12146;p3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7" name="Google Shape;12147;p3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8" name="Google Shape;12148;p3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9" name="Google Shape;12149;p3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0" name="Google Shape;12150;p3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1" name="Google Shape;12151;p3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2" name="Google Shape;12152;p3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3" name="Google Shape;12153;p3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4" name="Google Shape;12154;p3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5" name="Google Shape;12155;p3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6" name="Google Shape;12156;p3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7" name="Google Shape;12157;p3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8" name="Google Shape;12158;p3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9" name="Google Shape;12159;p3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0" name="Google Shape;12160;p3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1" name="Google Shape;12161;p3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2" name="Google Shape;12162;p3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3" name="Google Shape;12163;p3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4" name="Google Shape;12164;p3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5" name="Google Shape;12165;p3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6" name="Google Shape;12166;p3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7" name="Google Shape;12167;p3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8" name="Google Shape;12168;p3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9" name="Google Shape;12169;p3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0" name="Google Shape;12170;p3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1" name="Google Shape;12171;p3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2" name="Google Shape;12172;p3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3" name="Google Shape;12173;p3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4" name="Google Shape;12174;p3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5" name="Google Shape;12175;p3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6" name="Google Shape;12176;p3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7" name="Google Shape;12177;p3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8" name="Google Shape;12178;p3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9" name="Google Shape;12179;p3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0" name="Google Shape;12180;p3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1" name="Google Shape;12181;p3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2" name="Google Shape;12182;p3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3" name="Google Shape;12183;p3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4" name="Google Shape;12184;p3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5" name="Google Shape;12185;p3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6" name="Google Shape;12186;p3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7" name="Google Shape;12187;p3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8" name="Google Shape;12188;p3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9" name="Google Shape;12189;p3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0" name="Google Shape;12190;p3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1" name="Google Shape;12191;p3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2" name="Google Shape;12192;p3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3" name="Google Shape;12193;p3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4" name="Google Shape;12194;p3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5" name="Google Shape;12195;p3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6" name="Google Shape;12196;p3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7" name="Google Shape;12197;p3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8" name="Google Shape;12198;p3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9" name="Google Shape;12199;p3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0" name="Google Shape;12200;p3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1" name="Google Shape;12201;p3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2" name="Google Shape;12202;p3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3" name="Google Shape;12203;p3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4" name="Google Shape;12204;p3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5" name="Google Shape;12205;p3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6" name="Google Shape;12206;p3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7" name="Google Shape;12207;p3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8" name="Google Shape;12208;p3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9" name="Google Shape;12209;p3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0" name="Google Shape;12210;p3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1" name="Google Shape;12211;p3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2" name="Google Shape;12212;p3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3" name="Google Shape;12213;p3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4" name="Google Shape;12214;p3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5" name="Google Shape;12215;p3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6" name="Google Shape;12216;p3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7" name="Google Shape;12217;p3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8" name="Google Shape;12218;p3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9" name="Google Shape;12219;p3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0" name="Google Shape;12220;p3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1" name="Google Shape;12221;p3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2" name="Google Shape;12222;p3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3" name="Google Shape;12223;p3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4" name="Google Shape;12224;p3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5" name="Google Shape;12225;p3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6" name="Google Shape;12226;p3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7" name="Google Shape;12227;p3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8" name="Google Shape;12228;p3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9" name="Google Shape;12229;p3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0" name="Google Shape;12230;p3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1" name="Google Shape;12231;p3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2" name="Google Shape;12232;p3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3" name="Google Shape;12233;p3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4" name="Google Shape;12234;p3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5" name="Google Shape;12235;p3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6" name="Google Shape;12236;p3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7" name="Google Shape;12237;p3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8" name="Google Shape;12238;p3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9" name="Google Shape;12239;p3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0" name="Google Shape;12240;p3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1" name="Google Shape;12241;p3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2" name="Google Shape;12242;p3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3" name="Google Shape;12243;p3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4" name="Google Shape;12244;p3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5" name="Google Shape;12245;p3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6" name="Google Shape;12246;p3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7" name="Google Shape;12247;p3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8" name="Google Shape;12248;p3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9" name="Google Shape;12249;p3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0" name="Google Shape;12250;p3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1" name="Google Shape;12251;p3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2" name="Google Shape;12252;p3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53" name="Google Shape;12253;p31"/>
            <p:cNvGrpSpPr/>
            <p:nvPr/>
          </p:nvGrpSpPr>
          <p:grpSpPr>
            <a:xfrm>
              <a:off x="6086633" y="2288781"/>
              <a:ext cx="5008516" cy="4319946"/>
              <a:chOff x="780450" y="1002925"/>
              <a:chExt cx="3916575" cy="3378125"/>
            </a:xfrm>
          </p:grpSpPr>
          <p:sp>
            <p:nvSpPr>
              <p:cNvPr id="12254" name="Google Shape;12254;p31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5" name="Google Shape;12255;p31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6" name="Google Shape;12256;p31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7" name="Google Shape;12257;p31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8" name="Google Shape;12258;p31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9" name="Google Shape;12259;p31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0" name="Google Shape;12260;p31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1" name="Google Shape;12261;p31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2" name="Google Shape;12262;p31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3" name="Google Shape;12263;p31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4" name="Google Shape;12264;p31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5" name="Google Shape;12265;p31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6" name="Google Shape;12266;p31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7" name="Google Shape;12267;p31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8" name="Google Shape;12268;p31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9" name="Google Shape;12269;p31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0" name="Google Shape;12270;p31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1" name="Google Shape;12271;p31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2" name="Google Shape;12272;p31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3" name="Google Shape;12273;p31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4" name="Google Shape;12274;p31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5" name="Google Shape;12275;p31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6" name="Google Shape;12276;p31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7" name="Google Shape;12277;p31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8" name="Google Shape;12278;p31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9" name="Google Shape;12279;p31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0" name="Google Shape;12280;p31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1" name="Google Shape;12281;p31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2" name="Google Shape;12282;p31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3" name="Google Shape;12283;p31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4" name="Google Shape;12284;p31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5" name="Google Shape;12285;p31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6" name="Google Shape;12286;p31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7" name="Google Shape;12287;p31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8" name="Google Shape;12288;p31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9" name="Google Shape;12289;p31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0" name="Google Shape;12290;p31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1" name="Google Shape;12291;p31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2" name="Google Shape;12292;p31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3" name="Google Shape;12293;p31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4" name="Google Shape;12294;p31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5" name="Google Shape;12295;p31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6" name="Google Shape;12296;p31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7" name="Google Shape;12297;p31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8" name="Google Shape;12298;p31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9" name="Google Shape;12299;p31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0" name="Google Shape;12300;p31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1" name="Google Shape;12301;p31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2" name="Google Shape;12302;p31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3" name="Google Shape;12303;p31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4" name="Google Shape;12304;p31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5" name="Google Shape;12305;p31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6" name="Google Shape;12306;p31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7" name="Google Shape;12307;p31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8" name="Google Shape;12308;p31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9" name="Google Shape;12309;p31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0" name="Google Shape;12310;p31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1" name="Google Shape;12311;p31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2" name="Google Shape;12312;p31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3" name="Google Shape;12313;p31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4" name="Google Shape;12314;p31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5" name="Google Shape;12315;p31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6" name="Google Shape;12316;p31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7" name="Google Shape;12317;p31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8" name="Google Shape;12318;p31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9" name="Google Shape;12319;p31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0" name="Google Shape;12320;p31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1" name="Google Shape;12321;p31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2" name="Google Shape;12322;p31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3" name="Google Shape;12323;p31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4" name="Google Shape;12324;p31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5" name="Google Shape;12325;p31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6" name="Google Shape;12326;p31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7" name="Google Shape;12327;p31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8" name="Google Shape;12328;p31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9" name="Google Shape;12329;p31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0" name="Google Shape;12330;p31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1" name="Google Shape;12331;p31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2" name="Google Shape;12332;p31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3" name="Google Shape;12333;p31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4" name="Google Shape;12334;p31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5" name="Google Shape;12335;p31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6" name="Google Shape;12336;p31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7" name="Google Shape;12337;p31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8" name="Google Shape;12338;p31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9" name="Google Shape;12339;p31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0" name="Google Shape;12340;p31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1" name="Google Shape;12341;p31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2" name="Google Shape;12342;p31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3" name="Google Shape;12343;p31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4" name="Google Shape;12344;p31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5" name="Google Shape;12345;p31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6" name="Google Shape;12346;p31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7" name="Google Shape;12347;p31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8" name="Google Shape;12348;p31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9" name="Google Shape;12349;p31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0" name="Google Shape;12350;p31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1" name="Google Shape;12351;p31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2" name="Google Shape;12352;p31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3" name="Google Shape;12353;p31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4" name="Google Shape;12354;p31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5" name="Google Shape;12355;p31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6" name="Google Shape;12356;p31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7" name="Google Shape;12357;p31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8" name="Google Shape;12358;p31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9" name="Google Shape;12359;p31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0" name="Google Shape;12360;p31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1" name="Google Shape;12361;p31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2" name="Google Shape;12362;p31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3" name="Google Shape;12363;p31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4" name="Google Shape;12364;p31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5" name="Google Shape;12365;p31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6" name="Google Shape;12366;p31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7" name="Google Shape;12367;p31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8" name="Google Shape;12368;p31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9" name="Google Shape;12369;p31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0" name="Google Shape;12370;p31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1" name="Google Shape;12371;p31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2" name="Google Shape;12372;p31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3" name="Google Shape;12373;p31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4" name="Google Shape;12374;p31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5" name="Google Shape;12375;p31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6" name="Google Shape;12376;p31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77" name="Google Shape;12377;p31"/>
            <p:cNvGrpSpPr/>
            <p:nvPr/>
          </p:nvGrpSpPr>
          <p:grpSpPr>
            <a:xfrm>
              <a:off x="151175" y="4741794"/>
              <a:ext cx="1264805" cy="99218"/>
              <a:chOff x="6291500" y="380394"/>
              <a:chExt cx="1264805" cy="99218"/>
            </a:xfrm>
          </p:grpSpPr>
          <p:sp>
            <p:nvSpPr>
              <p:cNvPr id="12378" name="Google Shape;12378;p31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9" name="Google Shape;12379;p31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80" name="Google Shape;12380;p31"/>
            <p:cNvGrpSpPr/>
            <p:nvPr/>
          </p:nvGrpSpPr>
          <p:grpSpPr>
            <a:xfrm>
              <a:off x="-506025" y="347119"/>
              <a:ext cx="1264805" cy="99218"/>
              <a:chOff x="6291500" y="380394"/>
              <a:chExt cx="1264805" cy="99218"/>
            </a:xfrm>
          </p:grpSpPr>
          <p:sp>
            <p:nvSpPr>
              <p:cNvPr id="12381" name="Google Shape;12381;p31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2" name="Google Shape;12382;p31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83" name="Google Shape;12383;p31"/>
            <p:cNvSpPr/>
            <p:nvPr/>
          </p:nvSpPr>
          <p:spPr>
            <a:xfrm>
              <a:off x="8726194" y="857748"/>
              <a:ext cx="486117" cy="64604"/>
            </a:xfrm>
            <a:custGeom>
              <a:rect b="b" l="l" r="r" t="t"/>
              <a:pathLst>
                <a:path extrusionOk="0" h="978" w="7359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77"/>
                    <a:pt x="489" y="977"/>
                  </a:cubicBezTo>
                  <a:lnTo>
                    <a:pt x="6871" y="977"/>
                  </a:lnTo>
                  <a:cubicBezTo>
                    <a:pt x="7133" y="977"/>
                    <a:pt x="7359" y="763"/>
                    <a:pt x="7359" y="489"/>
                  </a:cubicBezTo>
                  <a:cubicBezTo>
                    <a:pt x="7359" y="215"/>
                    <a:pt x="7133" y="1"/>
                    <a:pt x="68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1" name="Google Shape;1631;p5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grpSp>
          <p:nvGrpSpPr>
            <p:cNvPr id="1632" name="Google Shape;1632;p5"/>
            <p:cNvGrpSpPr/>
            <p:nvPr/>
          </p:nvGrpSpPr>
          <p:grpSpPr>
            <a:xfrm>
              <a:off x="7113953" y="4684655"/>
              <a:ext cx="573363" cy="95700"/>
              <a:chOff x="7289565" y="849931"/>
              <a:chExt cx="377585" cy="63019"/>
            </a:xfrm>
          </p:grpSpPr>
          <p:sp>
            <p:nvSpPr>
              <p:cNvPr id="1633" name="Google Shape;1633;p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5" name="Google Shape;1635;p5"/>
            <p:cNvSpPr/>
            <p:nvPr/>
          </p:nvSpPr>
          <p:spPr>
            <a:xfrm>
              <a:off x="0" y="-130587"/>
              <a:ext cx="9143929" cy="1602200"/>
            </a:xfrm>
            <a:custGeom>
              <a:rect b="b" l="l" r="r" t="t"/>
              <a:pathLst>
                <a:path extrusionOk="0" h="13039" w="74415">
                  <a:moveTo>
                    <a:pt x="72676" y="1"/>
                  </a:moveTo>
                  <a:cubicBezTo>
                    <a:pt x="69628" y="1"/>
                    <a:pt x="66616" y="775"/>
                    <a:pt x="63949" y="2239"/>
                  </a:cubicBezTo>
                  <a:cubicBezTo>
                    <a:pt x="60758" y="3977"/>
                    <a:pt x="57198" y="4894"/>
                    <a:pt x="53566" y="4894"/>
                  </a:cubicBezTo>
                  <a:lnTo>
                    <a:pt x="46173" y="4894"/>
                  </a:lnTo>
                  <a:cubicBezTo>
                    <a:pt x="44327" y="4894"/>
                    <a:pt x="42482" y="4728"/>
                    <a:pt x="40660" y="4394"/>
                  </a:cubicBezTo>
                  <a:lnTo>
                    <a:pt x="27266" y="1930"/>
                  </a:lnTo>
                  <a:cubicBezTo>
                    <a:pt x="25569" y="1618"/>
                    <a:pt x="23853" y="1463"/>
                    <a:pt x="22138" y="1463"/>
                  </a:cubicBezTo>
                  <a:cubicBezTo>
                    <a:pt x="20508" y="1463"/>
                    <a:pt x="18877" y="1603"/>
                    <a:pt x="17264" y="1882"/>
                  </a:cubicBezTo>
                  <a:lnTo>
                    <a:pt x="0" y="4894"/>
                  </a:lnTo>
                  <a:lnTo>
                    <a:pt x="0" y="13038"/>
                  </a:lnTo>
                  <a:lnTo>
                    <a:pt x="1739" y="13038"/>
                  </a:lnTo>
                  <a:cubicBezTo>
                    <a:pt x="4787" y="13026"/>
                    <a:pt x="7787" y="12264"/>
                    <a:pt x="10466" y="10800"/>
                  </a:cubicBezTo>
                  <a:cubicBezTo>
                    <a:pt x="13645" y="9061"/>
                    <a:pt x="17217" y="8145"/>
                    <a:pt x="20836" y="8145"/>
                  </a:cubicBezTo>
                  <a:lnTo>
                    <a:pt x="28230" y="8145"/>
                  </a:lnTo>
                  <a:cubicBezTo>
                    <a:pt x="30087" y="8145"/>
                    <a:pt x="31933" y="8323"/>
                    <a:pt x="33754" y="8657"/>
                  </a:cubicBezTo>
                  <a:lnTo>
                    <a:pt x="47149" y="11109"/>
                  </a:lnTo>
                  <a:cubicBezTo>
                    <a:pt x="48846" y="11421"/>
                    <a:pt x="50561" y="11575"/>
                    <a:pt x="52276" y="11575"/>
                  </a:cubicBezTo>
                  <a:cubicBezTo>
                    <a:pt x="53907" y="11575"/>
                    <a:pt x="55537" y="11435"/>
                    <a:pt x="57150" y="11157"/>
                  </a:cubicBezTo>
                  <a:lnTo>
                    <a:pt x="74414" y="8157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1" y="2881243"/>
              <a:ext cx="9144053" cy="2262267"/>
            </a:xfrm>
            <a:custGeom>
              <a:rect b="b" l="l" r="r" t="t"/>
              <a:pathLst>
                <a:path extrusionOk="0" h="18434" w="74510">
                  <a:moveTo>
                    <a:pt x="289" y="1"/>
                  </a:moveTo>
                  <a:cubicBezTo>
                    <a:pt x="193" y="1"/>
                    <a:pt x="96" y="1"/>
                    <a:pt x="0" y="3"/>
                  </a:cubicBezTo>
                  <a:lnTo>
                    <a:pt x="96" y="18433"/>
                  </a:lnTo>
                  <a:lnTo>
                    <a:pt x="74510" y="18433"/>
                  </a:lnTo>
                  <a:lnTo>
                    <a:pt x="74510" y="13314"/>
                  </a:lnTo>
                  <a:cubicBezTo>
                    <a:pt x="74081" y="13230"/>
                    <a:pt x="73688" y="13183"/>
                    <a:pt x="73498" y="13159"/>
                  </a:cubicBezTo>
                  <a:cubicBezTo>
                    <a:pt x="72975" y="13079"/>
                    <a:pt x="72448" y="13040"/>
                    <a:pt x="71922" y="13040"/>
                  </a:cubicBezTo>
                  <a:cubicBezTo>
                    <a:pt x="70401" y="13040"/>
                    <a:pt x="68889" y="13370"/>
                    <a:pt x="67509" y="14016"/>
                  </a:cubicBezTo>
                  <a:cubicBezTo>
                    <a:pt x="65025" y="15197"/>
                    <a:pt x="62728" y="17044"/>
                    <a:pt x="60024" y="17044"/>
                  </a:cubicBezTo>
                  <a:cubicBezTo>
                    <a:pt x="59320" y="17044"/>
                    <a:pt x="58588" y="16919"/>
                    <a:pt x="57817" y="16624"/>
                  </a:cubicBezTo>
                  <a:cubicBezTo>
                    <a:pt x="56269" y="16031"/>
                    <a:pt x="54843" y="14871"/>
                    <a:pt x="53109" y="14871"/>
                  </a:cubicBezTo>
                  <a:cubicBezTo>
                    <a:pt x="52962" y="14871"/>
                    <a:pt x="52813" y="14880"/>
                    <a:pt x="52662" y="14897"/>
                  </a:cubicBezTo>
                  <a:cubicBezTo>
                    <a:pt x="51126" y="15076"/>
                    <a:pt x="49864" y="16314"/>
                    <a:pt x="48507" y="16921"/>
                  </a:cubicBezTo>
                  <a:cubicBezTo>
                    <a:pt x="47162" y="17532"/>
                    <a:pt x="45638" y="17787"/>
                    <a:pt x="44077" y="17787"/>
                  </a:cubicBezTo>
                  <a:cubicBezTo>
                    <a:pt x="41435" y="17787"/>
                    <a:pt x="38687" y="17056"/>
                    <a:pt x="36517" y="16076"/>
                  </a:cubicBezTo>
                  <a:cubicBezTo>
                    <a:pt x="34183" y="15016"/>
                    <a:pt x="32516" y="13088"/>
                    <a:pt x="30171" y="11992"/>
                  </a:cubicBezTo>
                  <a:cubicBezTo>
                    <a:pt x="27373" y="10694"/>
                    <a:pt x="24515" y="9313"/>
                    <a:pt x="21432" y="8873"/>
                  </a:cubicBezTo>
                  <a:cubicBezTo>
                    <a:pt x="20876" y="8791"/>
                    <a:pt x="20315" y="8765"/>
                    <a:pt x="19752" y="8765"/>
                  </a:cubicBezTo>
                  <a:cubicBezTo>
                    <a:pt x="18744" y="8765"/>
                    <a:pt x="17731" y="8849"/>
                    <a:pt x="16741" y="8849"/>
                  </a:cubicBezTo>
                  <a:cubicBezTo>
                    <a:pt x="15135" y="8849"/>
                    <a:pt x="13589" y="8628"/>
                    <a:pt x="12216" y="7468"/>
                  </a:cubicBezTo>
                  <a:cubicBezTo>
                    <a:pt x="10478" y="6015"/>
                    <a:pt x="9573" y="3824"/>
                    <a:pt x="7871" y="2324"/>
                  </a:cubicBezTo>
                  <a:cubicBezTo>
                    <a:pt x="5790" y="497"/>
                    <a:pt x="2977" y="1"/>
                    <a:pt x="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37" name="Google Shape;1637;p5"/>
            <p:cNvGrpSpPr/>
            <p:nvPr/>
          </p:nvGrpSpPr>
          <p:grpSpPr>
            <a:xfrm>
              <a:off x="305296" y="4753780"/>
              <a:ext cx="1620974" cy="127168"/>
              <a:chOff x="6291500" y="380394"/>
              <a:chExt cx="1264805" cy="99218"/>
            </a:xfrm>
          </p:grpSpPr>
          <p:sp>
            <p:nvSpPr>
              <p:cNvPr id="1638" name="Google Shape;1638;p5"/>
              <p:cNvSpPr/>
              <p:nvPr/>
            </p:nvSpPr>
            <p:spPr>
              <a:xfrm>
                <a:off x="6291500" y="380394"/>
                <a:ext cx="1012331" cy="99218"/>
              </a:xfrm>
              <a:custGeom>
                <a:rect b="b" l="l" r="r" t="t"/>
                <a:pathLst>
                  <a:path extrusionOk="0" h="1502" w="15325">
                    <a:moveTo>
                      <a:pt x="763" y="1"/>
                    </a:moveTo>
                    <a:cubicBezTo>
                      <a:pt x="346" y="1"/>
                      <a:pt x="1" y="334"/>
                      <a:pt x="13" y="751"/>
                    </a:cubicBezTo>
                    <a:cubicBezTo>
                      <a:pt x="13" y="1168"/>
                      <a:pt x="346" y="1501"/>
                      <a:pt x="763" y="1501"/>
                    </a:cubicBezTo>
                    <a:lnTo>
                      <a:pt x="14574" y="1501"/>
                    </a:lnTo>
                    <a:cubicBezTo>
                      <a:pt x="14991" y="1501"/>
                      <a:pt x="15324" y="1168"/>
                      <a:pt x="15324" y="751"/>
                    </a:cubicBezTo>
                    <a:cubicBezTo>
                      <a:pt x="15324" y="334"/>
                      <a:pt x="14991" y="1"/>
                      <a:pt x="14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5"/>
              <p:cNvSpPr/>
              <p:nvPr/>
            </p:nvSpPr>
            <p:spPr>
              <a:xfrm>
                <a:off x="7401268" y="380394"/>
                <a:ext cx="155037" cy="99218"/>
              </a:xfrm>
              <a:custGeom>
                <a:rect b="b" l="l" r="r" t="t"/>
                <a:pathLst>
                  <a:path extrusionOk="0" h="1502" w="2347">
                    <a:moveTo>
                      <a:pt x="763" y="1"/>
                    </a:moveTo>
                    <a:cubicBezTo>
                      <a:pt x="346" y="1"/>
                      <a:pt x="1" y="334"/>
                      <a:pt x="1" y="751"/>
                    </a:cubicBezTo>
                    <a:cubicBezTo>
                      <a:pt x="1" y="1168"/>
                      <a:pt x="346" y="1501"/>
                      <a:pt x="763" y="1501"/>
                    </a:cubicBezTo>
                    <a:lnTo>
                      <a:pt x="1584" y="1501"/>
                    </a:lnTo>
                    <a:cubicBezTo>
                      <a:pt x="2001" y="1501"/>
                      <a:pt x="2346" y="1168"/>
                      <a:pt x="2346" y="751"/>
                    </a:cubicBezTo>
                    <a:cubicBezTo>
                      <a:pt x="2346" y="334"/>
                      <a:pt x="2001" y="1"/>
                      <a:pt x="1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0" name="Google Shape;1640;p5"/>
            <p:cNvGrpSpPr/>
            <p:nvPr/>
          </p:nvGrpSpPr>
          <p:grpSpPr>
            <a:xfrm>
              <a:off x="8049652" y="310261"/>
              <a:ext cx="761891" cy="127172"/>
              <a:chOff x="7289565" y="849931"/>
              <a:chExt cx="377585" cy="63019"/>
            </a:xfrm>
          </p:grpSpPr>
          <p:sp>
            <p:nvSpPr>
              <p:cNvPr id="1641" name="Google Shape;1641;p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3" name="Google Shape;1643;p5"/>
            <p:cNvGrpSpPr/>
            <p:nvPr/>
          </p:nvGrpSpPr>
          <p:grpSpPr>
            <a:xfrm>
              <a:off x="140280" y="1172309"/>
              <a:ext cx="761967" cy="127172"/>
              <a:chOff x="7289565" y="849931"/>
              <a:chExt cx="377585" cy="63019"/>
            </a:xfrm>
          </p:grpSpPr>
          <p:sp>
            <p:nvSpPr>
              <p:cNvPr id="1644" name="Google Shape;1644;p5"/>
              <p:cNvSpPr/>
              <p:nvPr/>
            </p:nvSpPr>
            <p:spPr>
              <a:xfrm>
                <a:off x="7289565" y="849931"/>
                <a:ext cx="218716" cy="63019"/>
              </a:xfrm>
              <a:custGeom>
                <a:rect b="b" l="l" r="r" t="t"/>
                <a:pathLst>
                  <a:path extrusionOk="0" h="954" w="3311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2835" y="953"/>
                    </a:lnTo>
                    <a:cubicBezTo>
                      <a:pt x="3097" y="953"/>
                      <a:pt x="3311" y="739"/>
                      <a:pt x="3311" y="477"/>
                    </a:cubicBezTo>
                    <a:cubicBezTo>
                      <a:pt x="3311" y="215"/>
                      <a:pt x="3097" y="1"/>
                      <a:pt x="2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5"/>
              <p:cNvSpPr/>
              <p:nvPr/>
            </p:nvSpPr>
            <p:spPr>
              <a:xfrm>
                <a:off x="7569583" y="849931"/>
                <a:ext cx="97567" cy="63019"/>
              </a:xfrm>
              <a:custGeom>
                <a:rect b="b" l="l" r="r" t="t"/>
                <a:pathLst>
                  <a:path extrusionOk="0" h="954" w="1477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lnTo>
                      <a:pt x="1001" y="953"/>
                    </a:lnTo>
                    <a:cubicBezTo>
                      <a:pt x="1263" y="953"/>
                      <a:pt x="1477" y="739"/>
                      <a:pt x="1477" y="477"/>
                    </a:cubicBezTo>
                    <a:cubicBezTo>
                      <a:pt x="1477" y="215"/>
                      <a:pt x="1263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6" name="Google Shape;1646;p5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1647" name="Google Shape;1647;p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0" name="Google Shape;1770;p5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1771" name="Google Shape;1771;p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" name="Google Shape;1834;p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4" name="Google Shape;1894;p5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1895" name="Google Shape;1895;p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8" name="Google Shape;2018;p5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2019" name="Google Shape;2019;p5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5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5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5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5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5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5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5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5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5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5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5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5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5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5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5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5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5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5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5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5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5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5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5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5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5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5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5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5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5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5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5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5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5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5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5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5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5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5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5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5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5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5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5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5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5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5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5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5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5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5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5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5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5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5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5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5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5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5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5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5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5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5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5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5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5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5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5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5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5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5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5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5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5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5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5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5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5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5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5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5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5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5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5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5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5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5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5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5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5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5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5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5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5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5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5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5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5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5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5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5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5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5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5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5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5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5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5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5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5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5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5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5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5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5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5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5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5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5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5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5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5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42" name="Google Shape;2142;p5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43" name="Google Shape;2143;p5"/>
          <p:cNvSpPr txBox="1"/>
          <p:nvPr>
            <p:ph idx="1" type="body"/>
          </p:nvPr>
        </p:nvSpPr>
        <p:spPr>
          <a:xfrm>
            <a:off x="1260475" y="2578695"/>
            <a:ext cx="29118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>
                <a:solidFill>
                  <a:schemeClr val="lt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4" name="Google Shape;2144;p5"/>
          <p:cNvSpPr txBox="1"/>
          <p:nvPr>
            <p:ph idx="2" type="body"/>
          </p:nvPr>
        </p:nvSpPr>
        <p:spPr>
          <a:xfrm>
            <a:off x="4971900" y="2578695"/>
            <a:ext cx="29118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>
                <a:solidFill>
                  <a:schemeClr val="lt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5" name="Google Shape;2145;p5"/>
          <p:cNvSpPr txBox="1"/>
          <p:nvPr>
            <p:ph idx="3" type="title"/>
          </p:nvPr>
        </p:nvSpPr>
        <p:spPr>
          <a:xfrm>
            <a:off x="1260475" y="2139900"/>
            <a:ext cx="2911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46" name="Google Shape;2146;p5"/>
          <p:cNvSpPr txBox="1"/>
          <p:nvPr>
            <p:ph idx="4" type="title"/>
          </p:nvPr>
        </p:nvSpPr>
        <p:spPr>
          <a:xfrm>
            <a:off x="4971850" y="2139900"/>
            <a:ext cx="2911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2147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p6"/>
          <p:cNvSpPr/>
          <p:nvPr/>
        </p:nvSpPr>
        <p:spPr>
          <a:xfrm flipH="1" rot="-10528285">
            <a:off x="-672315" y="-115982"/>
            <a:ext cx="9864093" cy="1196160"/>
          </a:xfrm>
          <a:custGeom>
            <a:rect b="b" l="l" r="r" t="t"/>
            <a:pathLst>
              <a:path extrusionOk="0" h="15288" w="126076">
                <a:moveTo>
                  <a:pt x="59089" y="1"/>
                </a:moveTo>
                <a:cubicBezTo>
                  <a:pt x="54525" y="1"/>
                  <a:pt x="49531" y="352"/>
                  <a:pt x="44078" y="1228"/>
                </a:cubicBezTo>
                <a:cubicBezTo>
                  <a:pt x="35277" y="2640"/>
                  <a:pt x="18210" y="7290"/>
                  <a:pt x="9247" y="7290"/>
                </a:cubicBezTo>
                <a:cubicBezTo>
                  <a:pt x="8084" y="7290"/>
                  <a:pt x="7058" y="7212"/>
                  <a:pt x="6204" y="7038"/>
                </a:cubicBezTo>
                <a:lnTo>
                  <a:pt x="1" y="10325"/>
                </a:lnTo>
                <a:cubicBezTo>
                  <a:pt x="1" y="10325"/>
                  <a:pt x="6332" y="14927"/>
                  <a:pt x="17749" y="14927"/>
                </a:cubicBezTo>
                <a:cubicBezTo>
                  <a:pt x="22796" y="14927"/>
                  <a:pt x="28839" y="14027"/>
                  <a:pt x="35767" y="11432"/>
                </a:cubicBezTo>
                <a:cubicBezTo>
                  <a:pt x="40647" y="9601"/>
                  <a:pt x="46516" y="8698"/>
                  <a:pt x="53350" y="8698"/>
                </a:cubicBezTo>
                <a:cubicBezTo>
                  <a:pt x="61623" y="8698"/>
                  <a:pt x="71310" y="10021"/>
                  <a:pt x="82368" y="12622"/>
                </a:cubicBezTo>
                <a:cubicBezTo>
                  <a:pt x="90771" y="14595"/>
                  <a:pt x="98053" y="15287"/>
                  <a:pt x="104133" y="15287"/>
                </a:cubicBezTo>
                <a:cubicBezTo>
                  <a:pt x="118419" y="15287"/>
                  <a:pt x="126076" y="11468"/>
                  <a:pt x="126076" y="11468"/>
                </a:cubicBezTo>
                <a:lnTo>
                  <a:pt x="126076" y="5895"/>
                </a:lnTo>
                <a:cubicBezTo>
                  <a:pt x="126076" y="5895"/>
                  <a:pt x="117555" y="6309"/>
                  <a:pt x="108633" y="6309"/>
                </a:cubicBezTo>
                <a:cubicBezTo>
                  <a:pt x="102048" y="6309"/>
                  <a:pt x="95245" y="6084"/>
                  <a:pt x="91488" y="5300"/>
                </a:cubicBezTo>
                <a:cubicBezTo>
                  <a:pt x="84679" y="3882"/>
                  <a:pt x="74254" y="1"/>
                  <a:pt x="5908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9" name="Google Shape;2149;p6"/>
          <p:cNvSpPr/>
          <p:nvPr/>
        </p:nvSpPr>
        <p:spPr>
          <a:xfrm>
            <a:off x="-1" y="3613875"/>
            <a:ext cx="9191938" cy="1453185"/>
          </a:xfrm>
          <a:custGeom>
            <a:rect b="b" l="l" r="r" t="t"/>
            <a:pathLst>
              <a:path extrusionOk="0" h="17801" w="112598">
                <a:moveTo>
                  <a:pt x="0" y="1"/>
                </a:moveTo>
                <a:lnTo>
                  <a:pt x="0" y="15253"/>
                </a:lnTo>
                <a:lnTo>
                  <a:pt x="21503" y="15253"/>
                </a:lnTo>
                <a:cubicBezTo>
                  <a:pt x="26218" y="15253"/>
                  <a:pt x="30707" y="14253"/>
                  <a:pt x="33838" y="12514"/>
                </a:cubicBezTo>
                <a:cubicBezTo>
                  <a:pt x="35517" y="11574"/>
                  <a:pt x="37934" y="11038"/>
                  <a:pt x="40482" y="11038"/>
                </a:cubicBezTo>
                <a:cubicBezTo>
                  <a:pt x="42256" y="11038"/>
                  <a:pt x="43958" y="11383"/>
                  <a:pt x="45209" y="12002"/>
                </a:cubicBezTo>
                <a:cubicBezTo>
                  <a:pt x="47673" y="13217"/>
                  <a:pt x="51019" y="13895"/>
                  <a:pt x="54495" y="13895"/>
                </a:cubicBezTo>
                <a:lnTo>
                  <a:pt x="71486" y="13895"/>
                </a:lnTo>
                <a:cubicBezTo>
                  <a:pt x="75046" y="13895"/>
                  <a:pt x="78332" y="14836"/>
                  <a:pt x="80082" y="16360"/>
                </a:cubicBezTo>
                <a:cubicBezTo>
                  <a:pt x="81106" y="17253"/>
                  <a:pt x="83035" y="17801"/>
                  <a:pt x="85106" y="17801"/>
                </a:cubicBezTo>
                <a:lnTo>
                  <a:pt x="112598" y="17801"/>
                </a:lnTo>
                <a:lnTo>
                  <a:pt x="112598" y="2549"/>
                </a:lnTo>
                <a:lnTo>
                  <a:pt x="91095" y="2549"/>
                </a:lnTo>
                <a:cubicBezTo>
                  <a:pt x="86380" y="2549"/>
                  <a:pt x="81892" y="3549"/>
                  <a:pt x="78760" y="5287"/>
                </a:cubicBezTo>
                <a:cubicBezTo>
                  <a:pt x="77082" y="6228"/>
                  <a:pt x="74665" y="6764"/>
                  <a:pt x="72117" y="6764"/>
                </a:cubicBezTo>
                <a:cubicBezTo>
                  <a:pt x="70343" y="6764"/>
                  <a:pt x="68640" y="6418"/>
                  <a:pt x="67390" y="5799"/>
                </a:cubicBezTo>
                <a:cubicBezTo>
                  <a:pt x="64925" y="4585"/>
                  <a:pt x="61580" y="3906"/>
                  <a:pt x="58103" y="3906"/>
                </a:cubicBezTo>
                <a:lnTo>
                  <a:pt x="41113" y="3906"/>
                </a:lnTo>
                <a:cubicBezTo>
                  <a:pt x="37553" y="3906"/>
                  <a:pt x="34267" y="2965"/>
                  <a:pt x="32516" y="1441"/>
                </a:cubicBezTo>
                <a:cubicBezTo>
                  <a:pt x="31493" y="548"/>
                  <a:pt x="29564" y="1"/>
                  <a:pt x="2749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0" name="Google Shape;2150;p6"/>
          <p:cNvGrpSpPr/>
          <p:nvPr/>
        </p:nvGrpSpPr>
        <p:grpSpPr>
          <a:xfrm>
            <a:off x="-596575" y="3323639"/>
            <a:ext cx="1372388" cy="107731"/>
            <a:chOff x="5894475" y="435806"/>
            <a:chExt cx="1372388" cy="107731"/>
          </a:xfrm>
        </p:grpSpPr>
        <p:sp>
          <p:nvSpPr>
            <p:cNvPr id="2151" name="Google Shape;2151;p6"/>
            <p:cNvSpPr/>
            <p:nvPr/>
          </p:nvSpPr>
          <p:spPr>
            <a:xfrm>
              <a:off x="5894475" y="435878"/>
              <a:ext cx="1099114" cy="107659"/>
            </a:xfrm>
            <a:custGeom>
              <a:rect b="b" l="l" r="r" t="t"/>
              <a:pathLst>
                <a:path extrusionOk="0" h="1501" w="15324">
                  <a:moveTo>
                    <a:pt x="751" y="0"/>
                  </a:moveTo>
                  <a:cubicBezTo>
                    <a:pt x="334" y="0"/>
                    <a:pt x="0" y="333"/>
                    <a:pt x="0" y="750"/>
                  </a:cubicBezTo>
                  <a:cubicBezTo>
                    <a:pt x="0" y="1167"/>
                    <a:pt x="334" y="1500"/>
                    <a:pt x="751" y="1500"/>
                  </a:cubicBezTo>
                  <a:lnTo>
                    <a:pt x="14574" y="1500"/>
                  </a:lnTo>
                  <a:cubicBezTo>
                    <a:pt x="14990" y="1500"/>
                    <a:pt x="15324" y="1167"/>
                    <a:pt x="15324" y="750"/>
                  </a:cubicBezTo>
                  <a:cubicBezTo>
                    <a:pt x="15324" y="333"/>
                    <a:pt x="14990" y="0"/>
                    <a:pt x="14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6"/>
            <p:cNvSpPr/>
            <p:nvPr/>
          </p:nvSpPr>
          <p:spPr>
            <a:xfrm>
              <a:off x="7099457" y="435806"/>
              <a:ext cx="167406" cy="107731"/>
            </a:xfrm>
            <a:custGeom>
              <a:rect b="b" l="l" r="r" t="t"/>
              <a:pathLst>
                <a:path extrusionOk="0" h="1502" w="2334">
                  <a:moveTo>
                    <a:pt x="729" y="1"/>
                  </a:moveTo>
                  <a:cubicBezTo>
                    <a:pt x="322" y="1"/>
                    <a:pt x="0" y="341"/>
                    <a:pt x="0" y="751"/>
                  </a:cubicBezTo>
                  <a:cubicBezTo>
                    <a:pt x="0" y="1168"/>
                    <a:pt x="334" y="1501"/>
                    <a:pt x="750" y="1501"/>
                  </a:cubicBezTo>
                  <a:lnTo>
                    <a:pt x="1584" y="1501"/>
                  </a:lnTo>
                  <a:cubicBezTo>
                    <a:pt x="2000" y="1501"/>
                    <a:pt x="2334" y="1168"/>
                    <a:pt x="2334" y="751"/>
                  </a:cubicBezTo>
                  <a:cubicBezTo>
                    <a:pt x="2334" y="334"/>
                    <a:pt x="2000" y="1"/>
                    <a:pt x="1584" y="1"/>
                  </a:cubicBezTo>
                  <a:lnTo>
                    <a:pt x="750" y="1"/>
                  </a:lnTo>
                  <a:cubicBezTo>
                    <a:pt x="743" y="1"/>
                    <a:pt x="736" y="1"/>
                    <a:pt x="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3" name="Google Shape;2153;p6"/>
          <p:cNvGrpSpPr/>
          <p:nvPr/>
        </p:nvGrpSpPr>
        <p:grpSpPr>
          <a:xfrm>
            <a:off x="-142170" y="3802149"/>
            <a:ext cx="883939" cy="70936"/>
            <a:chOff x="5933780" y="1496474"/>
            <a:chExt cx="883939" cy="70936"/>
          </a:xfrm>
        </p:grpSpPr>
        <p:sp>
          <p:nvSpPr>
            <p:cNvPr id="2154" name="Google Shape;2154;p6"/>
            <p:cNvSpPr/>
            <p:nvPr/>
          </p:nvSpPr>
          <p:spPr>
            <a:xfrm>
              <a:off x="6278778" y="1496474"/>
              <a:ext cx="538942" cy="70936"/>
            </a:xfrm>
            <a:custGeom>
              <a:rect b="b" l="l" r="r" t="t"/>
              <a:pathLst>
                <a:path extrusionOk="0" h="989" w="7514">
                  <a:moveTo>
                    <a:pt x="500" y="1"/>
                  </a:moveTo>
                  <a:cubicBezTo>
                    <a:pt x="227" y="1"/>
                    <a:pt x="0" y="215"/>
                    <a:pt x="0" y="489"/>
                  </a:cubicBezTo>
                  <a:cubicBezTo>
                    <a:pt x="0" y="763"/>
                    <a:pt x="227" y="989"/>
                    <a:pt x="500" y="989"/>
                  </a:cubicBezTo>
                  <a:lnTo>
                    <a:pt x="7013" y="989"/>
                  </a:lnTo>
                  <a:cubicBezTo>
                    <a:pt x="7287" y="989"/>
                    <a:pt x="7513" y="763"/>
                    <a:pt x="7513" y="489"/>
                  </a:cubicBezTo>
                  <a:cubicBezTo>
                    <a:pt x="7513" y="215"/>
                    <a:pt x="7287" y="1"/>
                    <a:pt x="7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6"/>
            <p:cNvSpPr/>
            <p:nvPr/>
          </p:nvSpPr>
          <p:spPr>
            <a:xfrm>
              <a:off x="5933780" y="1496474"/>
              <a:ext cx="248527" cy="70936"/>
            </a:xfrm>
            <a:custGeom>
              <a:rect b="b" l="l" r="r" t="t"/>
              <a:pathLst>
                <a:path extrusionOk="0" h="989" w="3465">
                  <a:moveTo>
                    <a:pt x="500" y="1"/>
                  </a:moveTo>
                  <a:cubicBezTo>
                    <a:pt x="226" y="1"/>
                    <a:pt x="0" y="215"/>
                    <a:pt x="0" y="489"/>
                  </a:cubicBezTo>
                  <a:cubicBezTo>
                    <a:pt x="0" y="763"/>
                    <a:pt x="226" y="989"/>
                    <a:pt x="500" y="989"/>
                  </a:cubicBezTo>
                  <a:lnTo>
                    <a:pt x="2977" y="989"/>
                  </a:lnTo>
                  <a:cubicBezTo>
                    <a:pt x="3251" y="989"/>
                    <a:pt x="3465" y="763"/>
                    <a:pt x="3465" y="489"/>
                  </a:cubicBezTo>
                  <a:cubicBezTo>
                    <a:pt x="3465" y="215"/>
                    <a:pt x="3251" y="1"/>
                    <a:pt x="2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6" name="Google Shape;2156;p6"/>
          <p:cNvGrpSpPr/>
          <p:nvPr/>
        </p:nvGrpSpPr>
        <p:grpSpPr>
          <a:xfrm>
            <a:off x="-347125" y="539689"/>
            <a:ext cx="1372388" cy="107731"/>
            <a:chOff x="5894475" y="435806"/>
            <a:chExt cx="1372388" cy="107731"/>
          </a:xfrm>
        </p:grpSpPr>
        <p:sp>
          <p:nvSpPr>
            <p:cNvPr id="2157" name="Google Shape;2157;p6"/>
            <p:cNvSpPr/>
            <p:nvPr/>
          </p:nvSpPr>
          <p:spPr>
            <a:xfrm>
              <a:off x="5894475" y="435878"/>
              <a:ext cx="1099114" cy="107659"/>
            </a:xfrm>
            <a:custGeom>
              <a:rect b="b" l="l" r="r" t="t"/>
              <a:pathLst>
                <a:path extrusionOk="0" h="1501" w="15324">
                  <a:moveTo>
                    <a:pt x="751" y="0"/>
                  </a:moveTo>
                  <a:cubicBezTo>
                    <a:pt x="334" y="0"/>
                    <a:pt x="0" y="333"/>
                    <a:pt x="0" y="750"/>
                  </a:cubicBezTo>
                  <a:cubicBezTo>
                    <a:pt x="0" y="1167"/>
                    <a:pt x="334" y="1500"/>
                    <a:pt x="751" y="1500"/>
                  </a:cubicBezTo>
                  <a:lnTo>
                    <a:pt x="14574" y="1500"/>
                  </a:lnTo>
                  <a:cubicBezTo>
                    <a:pt x="14990" y="1500"/>
                    <a:pt x="15324" y="1167"/>
                    <a:pt x="15324" y="750"/>
                  </a:cubicBezTo>
                  <a:cubicBezTo>
                    <a:pt x="15324" y="333"/>
                    <a:pt x="14990" y="0"/>
                    <a:pt x="14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"/>
            <p:cNvSpPr/>
            <p:nvPr/>
          </p:nvSpPr>
          <p:spPr>
            <a:xfrm>
              <a:off x="7099457" y="435806"/>
              <a:ext cx="167406" cy="107731"/>
            </a:xfrm>
            <a:custGeom>
              <a:rect b="b" l="l" r="r" t="t"/>
              <a:pathLst>
                <a:path extrusionOk="0" h="1502" w="2334">
                  <a:moveTo>
                    <a:pt x="729" y="1"/>
                  </a:moveTo>
                  <a:cubicBezTo>
                    <a:pt x="322" y="1"/>
                    <a:pt x="0" y="341"/>
                    <a:pt x="0" y="751"/>
                  </a:cubicBezTo>
                  <a:cubicBezTo>
                    <a:pt x="0" y="1168"/>
                    <a:pt x="334" y="1501"/>
                    <a:pt x="750" y="1501"/>
                  </a:cubicBezTo>
                  <a:lnTo>
                    <a:pt x="1584" y="1501"/>
                  </a:lnTo>
                  <a:cubicBezTo>
                    <a:pt x="2000" y="1501"/>
                    <a:pt x="2334" y="1168"/>
                    <a:pt x="2334" y="751"/>
                  </a:cubicBezTo>
                  <a:cubicBezTo>
                    <a:pt x="2334" y="334"/>
                    <a:pt x="2000" y="1"/>
                    <a:pt x="1584" y="1"/>
                  </a:cubicBezTo>
                  <a:lnTo>
                    <a:pt x="750" y="1"/>
                  </a:lnTo>
                  <a:cubicBezTo>
                    <a:pt x="743" y="1"/>
                    <a:pt x="736" y="1"/>
                    <a:pt x="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9" name="Google Shape;2159;p6"/>
          <p:cNvGrpSpPr/>
          <p:nvPr/>
        </p:nvGrpSpPr>
        <p:grpSpPr>
          <a:xfrm>
            <a:off x="8312500" y="1168564"/>
            <a:ext cx="1372388" cy="107731"/>
            <a:chOff x="5894475" y="435806"/>
            <a:chExt cx="1372388" cy="107731"/>
          </a:xfrm>
        </p:grpSpPr>
        <p:sp>
          <p:nvSpPr>
            <p:cNvPr id="2160" name="Google Shape;2160;p6"/>
            <p:cNvSpPr/>
            <p:nvPr/>
          </p:nvSpPr>
          <p:spPr>
            <a:xfrm>
              <a:off x="5894475" y="435878"/>
              <a:ext cx="1099114" cy="107659"/>
            </a:xfrm>
            <a:custGeom>
              <a:rect b="b" l="l" r="r" t="t"/>
              <a:pathLst>
                <a:path extrusionOk="0" h="1501" w="15324">
                  <a:moveTo>
                    <a:pt x="751" y="0"/>
                  </a:moveTo>
                  <a:cubicBezTo>
                    <a:pt x="334" y="0"/>
                    <a:pt x="0" y="333"/>
                    <a:pt x="0" y="750"/>
                  </a:cubicBezTo>
                  <a:cubicBezTo>
                    <a:pt x="0" y="1167"/>
                    <a:pt x="334" y="1500"/>
                    <a:pt x="751" y="1500"/>
                  </a:cubicBezTo>
                  <a:lnTo>
                    <a:pt x="14574" y="1500"/>
                  </a:lnTo>
                  <a:cubicBezTo>
                    <a:pt x="14990" y="1500"/>
                    <a:pt x="15324" y="1167"/>
                    <a:pt x="15324" y="750"/>
                  </a:cubicBezTo>
                  <a:cubicBezTo>
                    <a:pt x="15324" y="333"/>
                    <a:pt x="14990" y="0"/>
                    <a:pt x="14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"/>
            <p:cNvSpPr/>
            <p:nvPr/>
          </p:nvSpPr>
          <p:spPr>
            <a:xfrm>
              <a:off x="7099457" y="435806"/>
              <a:ext cx="167406" cy="107731"/>
            </a:xfrm>
            <a:custGeom>
              <a:rect b="b" l="l" r="r" t="t"/>
              <a:pathLst>
                <a:path extrusionOk="0" h="1502" w="2334">
                  <a:moveTo>
                    <a:pt x="729" y="1"/>
                  </a:moveTo>
                  <a:cubicBezTo>
                    <a:pt x="322" y="1"/>
                    <a:pt x="0" y="341"/>
                    <a:pt x="0" y="751"/>
                  </a:cubicBezTo>
                  <a:cubicBezTo>
                    <a:pt x="0" y="1168"/>
                    <a:pt x="334" y="1501"/>
                    <a:pt x="750" y="1501"/>
                  </a:cubicBezTo>
                  <a:lnTo>
                    <a:pt x="1584" y="1501"/>
                  </a:lnTo>
                  <a:cubicBezTo>
                    <a:pt x="2000" y="1501"/>
                    <a:pt x="2334" y="1168"/>
                    <a:pt x="2334" y="751"/>
                  </a:cubicBezTo>
                  <a:cubicBezTo>
                    <a:pt x="2334" y="334"/>
                    <a:pt x="2000" y="1"/>
                    <a:pt x="1584" y="1"/>
                  </a:cubicBezTo>
                  <a:lnTo>
                    <a:pt x="750" y="1"/>
                  </a:lnTo>
                  <a:cubicBezTo>
                    <a:pt x="743" y="1"/>
                    <a:pt x="736" y="1"/>
                    <a:pt x="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2" name="Google Shape;2162;p6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163" name="Google Shape;2163;p6"/>
          <p:cNvGrpSpPr/>
          <p:nvPr/>
        </p:nvGrpSpPr>
        <p:grpSpPr>
          <a:xfrm rot="-1661852">
            <a:off x="-1171460" y="2410288"/>
            <a:ext cx="4351339" cy="3753118"/>
            <a:chOff x="780450" y="1002925"/>
            <a:chExt cx="3916575" cy="3378125"/>
          </a:xfrm>
        </p:grpSpPr>
        <p:sp>
          <p:nvSpPr>
            <p:cNvPr id="2164" name="Google Shape;2164;p6"/>
            <p:cNvSpPr/>
            <p:nvPr/>
          </p:nvSpPr>
          <p:spPr>
            <a:xfrm>
              <a:off x="2544350" y="227810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6"/>
            <p:cNvSpPr/>
            <p:nvPr/>
          </p:nvSpPr>
          <p:spPr>
            <a:xfrm>
              <a:off x="3345350" y="2331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0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6"/>
            <p:cNvSpPr/>
            <p:nvPr/>
          </p:nvSpPr>
          <p:spPr>
            <a:xfrm>
              <a:off x="2592275" y="149705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"/>
            <p:cNvSpPr/>
            <p:nvPr/>
          </p:nvSpPr>
          <p:spPr>
            <a:xfrm>
              <a:off x="3361425" y="19206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56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"/>
            <p:cNvSpPr/>
            <p:nvPr/>
          </p:nvSpPr>
          <p:spPr>
            <a:xfrm>
              <a:off x="1761525" y="208222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"/>
            <p:cNvSpPr/>
            <p:nvPr/>
          </p:nvSpPr>
          <p:spPr>
            <a:xfrm>
              <a:off x="1647825" y="25290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9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6"/>
            <p:cNvSpPr/>
            <p:nvPr/>
          </p:nvSpPr>
          <p:spPr>
            <a:xfrm>
              <a:off x="780450" y="237780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8" y="655"/>
                  </a:lnTo>
                  <a:lnTo>
                    <a:pt x="1286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6"/>
            <p:cNvSpPr/>
            <p:nvPr/>
          </p:nvSpPr>
          <p:spPr>
            <a:xfrm>
              <a:off x="2243125" y="2420375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6"/>
            <p:cNvSpPr/>
            <p:nvPr/>
          </p:nvSpPr>
          <p:spPr>
            <a:xfrm>
              <a:off x="3166450" y="31112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1"/>
                  </a:moveTo>
                  <a:lnTo>
                    <a:pt x="501" y="501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"/>
            <p:cNvSpPr/>
            <p:nvPr/>
          </p:nvSpPr>
          <p:spPr>
            <a:xfrm>
              <a:off x="3302475" y="39783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9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"/>
            <p:cNvSpPr/>
            <p:nvPr/>
          </p:nvSpPr>
          <p:spPr>
            <a:xfrm>
              <a:off x="2336000" y="36895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489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38"/>
                  </a:lnTo>
                  <a:lnTo>
                    <a:pt x="798" y="393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6"/>
            <p:cNvSpPr/>
            <p:nvPr/>
          </p:nvSpPr>
          <p:spPr>
            <a:xfrm>
              <a:off x="2560425" y="31436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0"/>
                  </a:moveTo>
                  <a:lnTo>
                    <a:pt x="501" y="488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0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6"/>
            <p:cNvSpPr/>
            <p:nvPr/>
          </p:nvSpPr>
          <p:spPr>
            <a:xfrm>
              <a:off x="1914525" y="18488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810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"/>
            <p:cNvSpPr/>
            <p:nvPr/>
          </p:nvSpPr>
          <p:spPr>
            <a:xfrm>
              <a:off x="2360400" y="1131825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1" y="0"/>
                  </a:moveTo>
                  <a:lnTo>
                    <a:pt x="501" y="500"/>
                  </a:lnTo>
                  <a:lnTo>
                    <a:pt x="1" y="655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"/>
            <p:cNvSpPr/>
            <p:nvPr/>
          </p:nvSpPr>
          <p:spPr>
            <a:xfrm>
              <a:off x="2275275" y="29112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1"/>
                  </a:moveTo>
                  <a:lnTo>
                    <a:pt x="500" y="501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"/>
            <p:cNvSpPr/>
            <p:nvPr/>
          </p:nvSpPr>
          <p:spPr>
            <a:xfrm>
              <a:off x="2544350" y="3918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"/>
            <p:cNvSpPr/>
            <p:nvPr/>
          </p:nvSpPr>
          <p:spPr>
            <a:xfrm>
              <a:off x="2670850" y="26942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9" y="894"/>
                  </a:lnTo>
                  <a:lnTo>
                    <a:pt x="1287" y="1049"/>
                  </a:lnTo>
                  <a:lnTo>
                    <a:pt x="1287" y="1049"/>
                  </a:lnTo>
                  <a:lnTo>
                    <a:pt x="989" y="644"/>
                  </a:lnTo>
                  <a:lnTo>
                    <a:pt x="1287" y="251"/>
                  </a:lnTo>
                  <a:lnTo>
                    <a:pt x="799" y="394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"/>
            <p:cNvSpPr/>
            <p:nvPr/>
          </p:nvSpPr>
          <p:spPr>
            <a:xfrm>
              <a:off x="2745875" y="18217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810" y="894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810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"/>
            <p:cNvSpPr/>
            <p:nvPr/>
          </p:nvSpPr>
          <p:spPr>
            <a:xfrm>
              <a:off x="3651050" y="31273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488" y="0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298"/>
                  </a:lnTo>
                  <a:lnTo>
                    <a:pt x="798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"/>
            <p:cNvSpPr/>
            <p:nvPr/>
          </p:nvSpPr>
          <p:spPr>
            <a:xfrm>
              <a:off x="4041275" y="277725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6"/>
                  </a:lnTo>
                  <a:lnTo>
                    <a:pt x="1286" y="1060"/>
                  </a:lnTo>
                  <a:lnTo>
                    <a:pt x="988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6"/>
            <p:cNvSpPr/>
            <p:nvPr/>
          </p:nvSpPr>
          <p:spPr>
            <a:xfrm>
              <a:off x="1419225" y="224565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6"/>
            <p:cNvSpPr/>
            <p:nvPr/>
          </p:nvSpPr>
          <p:spPr>
            <a:xfrm>
              <a:off x="3361425" y="30356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0"/>
                  </a:moveTo>
                  <a:lnTo>
                    <a:pt x="488" y="489"/>
                  </a:lnTo>
                  <a:lnTo>
                    <a:pt x="0" y="643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39"/>
                  </a:lnTo>
                  <a:lnTo>
                    <a:pt x="798" y="39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"/>
            <p:cNvSpPr/>
            <p:nvPr/>
          </p:nvSpPr>
          <p:spPr>
            <a:xfrm>
              <a:off x="1792475" y="2761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0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8" y="894"/>
                  </a:lnTo>
                  <a:lnTo>
                    <a:pt x="1286" y="1049"/>
                  </a:lnTo>
                  <a:lnTo>
                    <a:pt x="989" y="644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"/>
            <p:cNvSpPr/>
            <p:nvPr/>
          </p:nvSpPr>
          <p:spPr>
            <a:xfrm>
              <a:off x="1107275" y="2677850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810" y="905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"/>
            <p:cNvSpPr/>
            <p:nvPr/>
          </p:nvSpPr>
          <p:spPr>
            <a:xfrm>
              <a:off x="3018525" y="22801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"/>
            <p:cNvSpPr/>
            <p:nvPr/>
          </p:nvSpPr>
          <p:spPr>
            <a:xfrm>
              <a:off x="2549425" y="285822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6"/>
            <p:cNvSpPr/>
            <p:nvPr/>
          </p:nvSpPr>
          <p:spPr>
            <a:xfrm>
              <a:off x="2369925" y="2624550"/>
              <a:ext cx="7475" cy="6475"/>
            </a:xfrm>
            <a:custGeom>
              <a:rect b="b" l="l" r="r" t="t"/>
              <a:pathLst>
                <a:path extrusionOk="0" h="259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7"/>
                    <a:pt x="64" y="258"/>
                    <a:pt x="131" y="258"/>
                  </a:cubicBezTo>
                  <a:cubicBezTo>
                    <a:pt x="160" y="258"/>
                    <a:pt x="190" y="249"/>
                    <a:pt x="215" y="227"/>
                  </a:cubicBezTo>
                  <a:cubicBezTo>
                    <a:pt x="298" y="144"/>
                    <a:pt x="251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"/>
            <p:cNvSpPr/>
            <p:nvPr/>
          </p:nvSpPr>
          <p:spPr>
            <a:xfrm>
              <a:off x="2025825" y="29838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5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"/>
            <p:cNvSpPr/>
            <p:nvPr/>
          </p:nvSpPr>
          <p:spPr>
            <a:xfrm>
              <a:off x="2667000" y="208397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2" y="256"/>
                  </a:cubicBezTo>
                  <a:cubicBezTo>
                    <a:pt x="165" y="256"/>
                    <a:pt x="199" y="244"/>
                    <a:pt x="226" y="216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"/>
            <p:cNvSpPr/>
            <p:nvPr/>
          </p:nvSpPr>
          <p:spPr>
            <a:xfrm>
              <a:off x="2303550" y="208075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90" y="248"/>
                    <a:pt x="215" y="226"/>
                  </a:cubicBezTo>
                  <a:cubicBezTo>
                    <a:pt x="298" y="143"/>
                    <a:pt x="251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"/>
            <p:cNvSpPr/>
            <p:nvPr/>
          </p:nvSpPr>
          <p:spPr>
            <a:xfrm>
              <a:off x="1918475" y="2471525"/>
              <a:ext cx="9650" cy="6625"/>
            </a:xfrm>
            <a:custGeom>
              <a:rect b="b" l="l" r="r" t="t"/>
              <a:pathLst>
                <a:path extrusionOk="0" h="265" w="386">
                  <a:moveTo>
                    <a:pt x="177" y="1"/>
                  </a:moveTo>
                  <a:cubicBezTo>
                    <a:pt x="1" y="1"/>
                    <a:pt x="4" y="264"/>
                    <a:pt x="188" y="264"/>
                  </a:cubicBezTo>
                  <a:cubicBezTo>
                    <a:pt x="191" y="264"/>
                    <a:pt x="195" y="264"/>
                    <a:pt x="199" y="264"/>
                  </a:cubicBezTo>
                  <a:cubicBezTo>
                    <a:pt x="203" y="264"/>
                    <a:pt x="207" y="264"/>
                    <a:pt x="210" y="264"/>
                  </a:cubicBezTo>
                  <a:cubicBezTo>
                    <a:pt x="383" y="264"/>
                    <a:pt x="386" y="1"/>
                    <a:pt x="220" y="1"/>
                  </a:cubicBezTo>
                  <a:cubicBezTo>
                    <a:pt x="214" y="1"/>
                    <a:pt x="207" y="1"/>
                    <a:pt x="199" y="2"/>
                  </a:cubicBezTo>
                  <a:cubicBezTo>
                    <a:pt x="191" y="1"/>
                    <a:pt x="184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"/>
            <p:cNvSpPr/>
            <p:nvPr/>
          </p:nvSpPr>
          <p:spPr>
            <a:xfrm>
              <a:off x="2306625" y="310230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39" y="0"/>
                  </a:moveTo>
                  <a:cubicBezTo>
                    <a:pt x="68" y="0"/>
                    <a:pt x="8" y="60"/>
                    <a:pt x="8" y="131"/>
                  </a:cubicBezTo>
                  <a:cubicBezTo>
                    <a:pt x="0" y="212"/>
                    <a:pt x="63" y="265"/>
                    <a:pt x="131" y="265"/>
                  </a:cubicBezTo>
                  <a:cubicBezTo>
                    <a:pt x="163" y="265"/>
                    <a:pt x="196" y="253"/>
                    <a:pt x="223" y="227"/>
                  </a:cubicBezTo>
                  <a:cubicBezTo>
                    <a:pt x="306" y="143"/>
                    <a:pt x="258" y="12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"/>
            <p:cNvSpPr/>
            <p:nvPr/>
          </p:nvSpPr>
          <p:spPr>
            <a:xfrm>
              <a:off x="2209300" y="3393375"/>
              <a:ext cx="7650" cy="6375"/>
            </a:xfrm>
            <a:custGeom>
              <a:rect b="b" l="l" r="r" t="t"/>
              <a:pathLst>
                <a:path extrusionOk="0" h="255" w="306">
                  <a:moveTo>
                    <a:pt x="121" y="0"/>
                  </a:moveTo>
                  <a:cubicBezTo>
                    <a:pt x="58" y="0"/>
                    <a:pt x="8" y="55"/>
                    <a:pt x="8" y="121"/>
                  </a:cubicBezTo>
                  <a:cubicBezTo>
                    <a:pt x="0" y="201"/>
                    <a:pt x="63" y="255"/>
                    <a:pt x="131" y="255"/>
                  </a:cubicBezTo>
                  <a:cubicBezTo>
                    <a:pt x="163" y="255"/>
                    <a:pt x="196" y="243"/>
                    <a:pt x="222" y="216"/>
                  </a:cubicBezTo>
                  <a:cubicBezTo>
                    <a:pt x="306" y="145"/>
                    <a:pt x="258" y="2"/>
                    <a:pt x="139" y="2"/>
                  </a:cubicBezTo>
                  <a:cubicBezTo>
                    <a:pt x="133" y="1"/>
                    <a:pt x="127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"/>
            <p:cNvSpPr/>
            <p:nvPr/>
          </p:nvSpPr>
          <p:spPr>
            <a:xfrm>
              <a:off x="2083875" y="370237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51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"/>
            <p:cNvSpPr/>
            <p:nvPr/>
          </p:nvSpPr>
          <p:spPr>
            <a:xfrm>
              <a:off x="2559225" y="3660700"/>
              <a:ext cx="6875" cy="6275"/>
            </a:xfrm>
            <a:custGeom>
              <a:rect b="b" l="l" r="r" t="t"/>
              <a:pathLst>
                <a:path extrusionOk="0" h="251" w="275">
                  <a:moveTo>
                    <a:pt x="132" y="0"/>
                  </a:moveTo>
                  <a:cubicBezTo>
                    <a:pt x="60" y="0"/>
                    <a:pt x="1" y="48"/>
                    <a:pt x="1" y="120"/>
                  </a:cubicBezTo>
                  <a:cubicBezTo>
                    <a:pt x="1" y="203"/>
                    <a:pt x="60" y="250"/>
                    <a:pt x="132" y="250"/>
                  </a:cubicBezTo>
                  <a:cubicBezTo>
                    <a:pt x="215" y="250"/>
                    <a:pt x="275" y="203"/>
                    <a:pt x="275" y="120"/>
                  </a:cubicBezTo>
                  <a:cubicBezTo>
                    <a:pt x="275" y="48"/>
                    <a:pt x="215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"/>
            <p:cNvSpPr/>
            <p:nvPr/>
          </p:nvSpPr>
          <p:spPr>
            <a:xfrm>
              <a:off x="2366350" y="4374475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4" y="263"/>
                  </a:cubicBezTo>
                  <a:cubicBezTo>
                    <a:pt x="215" y="263"/>
                    <a:pt x="275" y="203"/>
                    <a:pt x="275" y="132"/>
                  </a:cubicBezTo>
                  <a:cubicBezTo>
                    <a:pt x="275" y="60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"/>
            <p:cNvSpPr/>
            <p:nvPr/>
          </p:nvSpPr>
          <p:spPr>
            <a:xfrm>
              <a:off x="3070300" y="3765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1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"/>
            <p:cNvSpPr/>
            <p:nvPr/>
          </p:nvSpPr>
          <p:spPr>
            <a:xfrm>
              <a:off x="2988150" y="399140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5" y="258"/>
                    <a:pt x="132" y="258"/>
                  </a:cubicBezTo>
                  <a:cubicBezTo>
                    <a:pt x="161" y="258"/>
                    <a:pt x="190" y="248"/>
                    <a:pt x="215" y="226"/>
                  </a:cubicBezTo>
                  <a:cubicBezTo>
                    <a:pt x="299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"/>
            <p:cNvSpPr/>
            <p:nvPr/>
          </p:nvSpPr>
          <p:spPr>
            <a:xfrm>
              <a:off x="2795575" y="419290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1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"/>
            <p:cNvSpPr/>
            <p:nvPr/>
          </p:nvSpPr>
          <p:spPr>
            <a:xfrm>
              <a:off x="3423925" y="35181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0"/>
                  </a:moveTo>
                  <a:cubicBezTo>
                    <a:pt x="72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63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"/>
            <p:cNvSpPr/>
            <p:nvPr/>
          </p:nvSpPr>
          <p:spPr>
            <a:xfrm>
              <a:off x="4689275" y="3780950"/>
              <a:ext cx="7750" cy="6650"/>
            </a:xfrm>
            <a:custGeom>
              <a:rect b="b" l="l" r="r" t="t"/>
              <a:pathLst>
                <a:path extrusionOk="0" h="266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2"/>
                    <a:pt x="66" y="266"/>
                    <a:pt x="134" y="266"/>
                  </a:cubicBezTo>
                  <a:cubicBezTo>
                    <a:pt x="166" y="266"/>
                    <a:pt x="199" y="254"/>
                    <a:pt x="226" y="227"/>
                  </a:cubicBezTo>
                  <a:cubicBezTo>
                    <a:pt x="310" y="143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"/>
            <p:cNvSpPr/>
            <p:nvPr/>
          </p:nvSpPr>
          <p:spPr>
            <a:xfrm>
              <a:off x="3730525" y="418160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7"/>
                  </a:cubicBezTo>
                  <a:cubicBezTo>
                    <a:pt x="298" y="143"/>
                    <a:pt x="250" y="12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"/>
            <p:cNvSpPr/>
            <p:nvPr/>
          </p:nvSpPr>
          <p:spPr>
            <a:xfrm>
              <a:off x="3041150" y="3291300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43" y="1"/>
                  </a:moveTo>
                  <a:cubicBezTo>
                    <a:pt x="72" y="1"/>
                    <a:pt x="0" y="60"/>
                    <a:pt x="0" y="132"/>
                  </a:cubicBezTo>
                  <a:cubicBezTo>
                    <a:pt x="0" y="203"/>
                    <a:pt x="72" y="263"/>
                    <a:pt x="143" y="263"/>
                  </a:cubicBezTo>
                  <a:cubicBezTo>
                    <a:pt x="214" y="263"/>
                    <a:pt x="274" y="203"/>
                    <a:pt x="274" y="132"/>
                  </a:cubicBezTo>
                  <a:cubicBezTo>
                    <a:pt x="274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"/>
            <p:cNvSpPr/>
            <p:nvPr/>
          </p:nvSpPr>
          <p:spPr>
            <a:xfrm>
              <a:off x="2792000" y="31832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"/>
            <p:cNvSpPr/>
            <p:nvPr/>
          </p:nvSpPr>
          <p:spPr>
            <a:xfrm>
              <a:off x="2931600" y="2869500"/>
              <a:ext cx="7775" cy="6500"/>
            </a:xfrm>
            <a:custGeom>
              <a:rect b="b" l="l" r="r" t="t"/>
              <a:pathLst>
                <a:path extrusionOk="0" h="260" w="311">
                  <a:moveTo>
                    <a:pt x="123" y="0"/>
                  </a:moveTo>
                  <a:cubicBezTo>
                    <a:pt x="50" y="0"/>
                    <a:pt x="1" y="56"/>
                    <a:pt x="1" y="133"/>
                  </a:cubicBezTo>
                  <a:cubicBezTo>
                    <a:pt x="1" y="208"/>
                    <a:pt x="70" y="259"/>
                    <a:pt x="141" y="259"/>
                  </a:cubicBezTo>
                  <a:cubicBezTo>
                    <a:pt x="171" y="259"/>
                    <a:pt x="202" y="249"/>
                    <a:pt x="227" y="228"/>
                  </a:cubicBezTo>
                  <a:cubicBezTo>
                    <a:pt x="310" y="145"/>
                    <a:pt x="251" y="2"/>
                    <a:pt x="144" y="2"/>
                  </a:cubicBezTo>
                  <a:cubicBezTo>
                    <a:pt x="136" y="1"/>
                    <a:pt x="129" y="0"/>
                    <a:pt x="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"/>
            <p:cNvSpPr/>
            <p:nvPr/>
          </p:nvSpPr>
          <p:spPr>
            <a:xfrm>
              <a:off x="2775025" y="245280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1" y="1"/>
                    <a:pt x="1" y="61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"/>
            <p:cNvSpPr/>
            <p:nvPr/>
          </p:nvSpPr>
          <p:spPr>
            <a:xfrm>
              <a:off x="3629900" y="28094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2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"/>
            <p:cNvSpPr/>
            <p:nvPr/>
          </p:nvSpPr>
          <p:spPr>
            <a:xfrm>
              <a:off x="3815350" y="3113600"/>
              <a:ext cx="7450" cy="6650"/>
            </a:xfrm>
            <a:custGeom>
              <a:rect b="b" l="l" r="r" t="t"/>
              <a:pathLst>
                <a:path extrusionOk="0" h="266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"/>
            <p:cNvSpPr/>
            <p:nvPr/>
          </p:nvSpPr>
          <p:spPr>
            <a:xfrm>
              <a:off x="2695275" y="3010025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3"/>
                    <a:pt x="60" y="262"/>
                    <a:pt x="131" y="262"/>
                  </a:cubicBezTo>
                  <a:cubicBezTo>
                    <a:pt x="203" y="262"/>
                    <a:pt x="274" y="203"/>
                    <a:pt x="274" y="131"/>
                  </a:cubicBezTo>
                  <a:cubicBezTo>
                    <a:pt x="274" y="60"/>
                    <a:pt x="203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"/>
            <p:cNvSpPr/>
            <p:nvPr/>
          </p:nvSpPr>
          <p:spPr>
            <a:xfrm>
              <a:off x="1995775" y="2767725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12" y="60"/>
                    <a:pt x="0" y="132"/>
                  </a:cubicBezTo>
                  <a:cubicBezTo>
                    <a:pt x="0" y="207"/>
                    <a:pt x="70" y="258"/>
                    <a:pt x="141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"/>
            <p:cNvSpPr/>
            <p:nvPr/>
          </p:nvSpPr>
          <p:spPr>
            <a:xfrm>
              <a:off x="1842475" y="2609675"/>
              <a:ext cx="7475" cy="6525"/>
            </a:xfrm>
            <a:custGeom>
              <a:rect b="b" l="l" r="r" t="t"/>
              <a:pathLst>
                <a:path extrusionOk="0" h="261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0"/>
                    <a:pt x="126" y="260"/>
                  </a:cubicBezTo>
                  <a:cubicBezTo>
                    <a:pt x="157" y="260"/>
                    <a:pt x="188" y="250"/>
                    <a:pt x="215" y="227"/>
                  </a:cubicBezTo>
                  <a:cubicBezTo>
                    <a:pt x="298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"/>
            <p:cNvSpPr/>
            <p:nvPr/>
          </p:nvSpPr>
          <p:spPr>
            <a:xfrm>
              <a:off x="1810500" y="1837825"/>
              <a:ext cx="9225" cy="6625"/>
            </a:xfrm>
            <a:custGeom>
              <a:rect b="b" l="l" r="r" t="t"/>
              <a:pathLst>
                <a:path extrusionOk="0" h="265" w="369">
                  <a:moveTo>
                    <a:pt x="164" y="0"/>
                  </a:moveTo>
                  <a:cubicBezTo>
                    <a:pt x="1" y="0"/>
                    <a:pt x="1" y="265"/>
                    <a:pt x="164" y="265"/>
                  </a:cubicBezTo>
                  <a:cubicBezTo>
                    <a:pt x="170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0"/>
                    <a:pt x="205" y="0"/>
                  </a:cubicBezTo>
                  <a:cubicBezTo>
                    <a:pt x="198" y="0"/>
                    <a:pt x="191" y="1"/>
                    <a:pt x="184" y="2"/>
                  </a:cubicBezTo>
                  <a:cubicBezTo>
                    <a:pt x="177" y="1"/>
                    <a:pt x="170" y="0"/>
                    <a:pt x="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"/>
            <p:cNvSpPr/>
            <p:nvPr/>
          </p:nvSpPr>
          <p:spPr>
            <a:xfrm>
              <a:off x="1120375" y="1474375"/>
              <a:ext cx="7450" cy="6400"/>
            </a:xfrm>
            <a:custGeom>
              <a:rect b="b" l="l" r="r" t="t"/>
              <a:pathLst>
                <a:path extrusionOk="0" h="256" w="298">
                  <a:moveTo>
                    <a:pt x="113" y="1"/>
                  </a:moveTo>
                  <a:cubicBezTo>
                    <a:pt x="50" y="1"/>
                    <a:pt x="0" y="57"/>
                    <a:pt x="0" y="133"/>
                  </a:cubicBezTo>
                  <a:cubicBezTo>
                    <a:pt x="0" y="205"/>
                    <a:pt x="59" y="256"/>
                    <a:pt x="124" y="256"/>
                  </a:cubicBezTo>
                  <a:cubicBezTo>
                    <a:pt x="155" y="256"/>
                    <a:pt x="187" y="244"/>
                    <a:pt x="214" y="217"/>
                  </a:cubicBezTo>
                  <a:cubicBezTo>
                    <a:pt x="298" y="145"/>
                    <a:pt x="250" y="2"/>
                    <a:pt x="131" y="2"/>
                  </a:cubicBezTo>
                  <a:cubicBezTo>
                    <a:pt x="125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"/>
            <p:cNvSpPr/>
            <p:nvPr/>
          </p:nvSpPr>
          <p:spPr>
            <a:xfrm>
              <a:off x="1754675" y="153152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3" y="256"/>
                  </a:cubicBezTo>
                  <a:cubicBezTo>
                    <a:pt x="166" y="256"/>
                    <a:pt x="199" y="244"/>
                    <a:pt x="227" y="217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"/>
            <p:cNvSpPr/>
            <p:nvPr/>
          </p:nvSpPr>
          <p:spPr>
            <a:xfrm>
              <a:off x="1641050" y="1002925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1"/>
                  </a:moveTo>
                  <a:cubicBezTo>
                    <a:pt x="69" y="1"/>
                    <a:pt x="9" y="60"/>
                    <a:pt x="9" y="132"/>
                  </a:cubicBezTo>
                  <a:cubicBezTo>
                    <a:pt x="1" y="212"/>
                    <a:pt x="64" y="266"/>
                    <a:pt x="132" y="266"/>
                  </a:cubicBezTo>
                  <a:cubicBezTo>
                    <a:pt x="164" y="266"/>
                    <a:pt x="197" y="254"/>
                    <a:pt x="223" y="227"/>
                  </a:cubicBezTo>
                  <a:cubicBezTo>
                    <a:pt x="307" y="144"/>
                    <a:pt x="259" y="1"/>
                    <a:pt x="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"/>
            <p:cNvSpPr/>
            <p:nvPr/>
          </p:nvSpPr>
          <p:spPr>
            <a:xfrm>
              <a:off x="1448075" y="24921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2"/>
                    <a:pt x="67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55"/>
                    <a:pt x="263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"/>
            <p:cNvSpPr/>
            <p:nvPr/>
          </p:nvSpPr>
          <p:spPr>
            <a:xfrm>
              <a:off x="1562550" y="2880800"/>
              <a:ext cx="9225" cy="6650"/>
            </a:xfrm>
            <a:custGeom>
              <a:rect b="b" l="l" r="r" t="t"/>
              <a:pathLst>
                <a:path extrusionOk="0" h="266" w="369">
                  <a:moveTo>
                    <a:pt x="164" y="1"/>
                  </a:moveTo>
                  <a:cubicBezTo>
                    <a:pt x="1" y="1"/>
                    <a:pt x="1" y="265"/>
                    <a:pt x="164" y="265"/>
                  </a:cubicBezTo>
                  <a:cubicBezTo>
                    <a:pt x="171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1"/>
                    <a:pt x="205" y="1"/>
                  </a:cubicBezTo>
                  <a:cubicBezTo>
                    <a:pt x="198" y="1"/>
                    <a:pt x="191" y="1"/>
                    <a:pt x="184" y="2"/>
                  </a:cubicBezTo>
                  <a:cubicBezTo>
                    <a:pt x="177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"/>
            <p:cNvSpPr/>
            <p:nvPr/>
          </p:nvSpPr>
          <p:spPr>
            <a:xfrm>
              <a:off x="2004500" y="2263775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4" y="264"/>
                    <a:pt x="176" y="264"/>
                  </a:cubicBezTo>
                  <a:cubicBezTo>
                    <a:pt x="180" y="264"/>
                    <a:pt x="183" y="264"/>
                    <a:pt x="187" y="263"/>
                  </a:cubicBezTo>
                  <a:cubicBezTo>
                    <a:pt x="191" y="264"/>
                    <a:pt x="195" y="264"/>
                    <a:pt x="198" y="264"/>
                  </a:cubicBezTo>
                  <a:cubicBezTo>
                    <a:pt x="371" y="264"/>
                    <a:pt x="374" y="0"/>
                    <a:pt x="208" y="0"/>
                  </a:cubicBezTo>
                  <a:cubicBezTo>
                    <a:pt x="202" y="0"/>
                    <a:pt x="195" y="1"/>
                    <a:pt x="187" y="2"/>
                  </a:cubicBezTo>
                  <a:cubicBezTo>
                    <a:pt x="180" y="1"/>
                    <a:pt x="17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"/>
            <p:cNvSpPr/>
            <p:nvPr/>
          </p:nvSpPr>
          <p:spPr>
            <a:xfrm>
              <a:off x="1084350" y="2031025"/>
              <a:ext cx="7475" cy="6600"/>
            </a:xfrm>
            <a:custGeom>
              <a:rect b="b" l="l" r="r" t="t"/>
              <a:pathLst>
                <a:path extrusionOk="0" h="264" w="299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6"/>
                    <a:pt x="64" y="264"/>
                    <a:pt x="130" y="264"/>
                  </a:cubicBezTo>
                  <a:cubicBezTo>
                    <a:pt x="160" y="264"/>
                    <a:pt x="189" y="253"/>
                    <a:pt x="215" y="227"/>
                  </a:cubicBezTo>
                  <a:cubicBezTo>
                    <a:pt x="298" y="144"/>
                    <a:pt x="251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"/>
            <p:cNvSpPr/>
            <p:nvPr/>
          </p:nvSpPr>
          <p:spPr>
            <a:xfrm>
              <a:off x="1136450" y="225875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6"/>
                  </a:cubicBezTo>
                  <a:cubicBezTo>
                    <a:pt x="298" y="143"/>
                    <a:pt x="250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"/>
            <p:cNvSpPr/>
            <p:nvPr/>
          </p:nvSpPr>
          <p:spPr>
            <a:xfrm>
              <a:off x="2517275" y="17420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6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"/>
            <p:cNvSpPr/>
            <p:nvPr/>
          </p:nvSpPr>
          <p:spPr>
            <a:xfrm>
              <a:off x="2397900" y="1508950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62"/>
                    <a:pt x="144" y="262"/>
                  </a:cubicBezTo>
                  <a:cubicBezTo>
                    <a:pt x="215" y="262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"/>
            <p:cNvSpPr/>
            <p:nvPr/>
          </p:nvSpPr>
          <p:spPr>
            <a:xfrm>
              <a:off x="2788725" y="141815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"/>
            <p:cNvSpPr/>
            <p:nvPr/>
          </p:nvSpPr>
          <p:spPr>
            <a:xfrm>
              <a:off x="2573225" y="1144925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4" y="257"/>
                    <a:pt x="131" y="257"/>
                  </a:cubicBezTo>
                  <a:cubicBezTo>
                    <a:pt x="160" y="257"/>
                    <a:pt x="190" y="248"/>
                    <a:pt x="215" y="226"/>
                  </a:cubicBezTo>
                  <a:cubicBezTo>
                    <a:pt x="310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"/>
            <p:cNvSpPr/>
            <p:nvPr/>
          </p:nvSpPr>
          <p:spPr>
            <a:xfrm>
              <a:off x="3230150" y="162205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"/>
            <p:cNvSpPr/>
            <p:nvPr/>
          </p:nvSpPr>
          <p:spPr>
            <a:xfrm>
              <a:off x="3298900" y="1128550"/>
              <a:ext cx="7475" cy="6500"/>
            </a:xfrm>
            <a:custGeom>
              <a:rect b="b" l="l" r="r" t="t"/>
              <a:pathLst>
                <a:path extrusionOk="0" h="260" w="299">
                  <a:moveTo>
                    <a:pt x="144" y="0"/>
                  </a:moveTo>
                  <a:cubicBezTo>
                    <a:pt x="61" y="0"/>
                    <a:pt x="1" y="60"/>
                    <a:pt x="1" y="131"/>
                  </a:cubicBezTo>
                  <a:cubicBezTo>
                    <a:pt x="1" y="212"/>
                    <a:pt x="67" y="260"/>
                    <a:pt x="132" y="260"/>
                  </a:cubicBezTo>
                  <a:cubicBezTo>
                    <a:pt x="162" y="260"/>
                    <a:pt x="192" y="249"/>
                    <a:pt x="215" y="226"/>
                  </a:cubicBezTo>
                  <a:cubicBezTo>
                    <a:pt x="299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"/>
            <p:cNvSpPr/>
            <p:nvPr/>
          </p:nvSpPr>
          <p:spPr>
            <a:xfrm>
              <a:off x="3527800" y="2197100"/>
              <a:ext cx="7775" cy="6375"/>
            </a:xfrm>
            <a:custGeom>
              <a:rect b="b" l="l" r="r" t="t"/>
              <a:pathLst>
                <a:path extrusionOk="0" h="255" w="311">
                  <a:moveTo>
                    <a:pt x="125" y="0"/>
                  </a:moveTo>
                  <a:cubicBezTo>
                    <a:pt x="61" y="0"/>
                    <a:pt x="1" y="55"/>
                    <a:pt x="1" y="121"/>
                  </a:cubicBezTo>
                  <a:cubicBezTo>
                    <a:pt x="1" y="201"/>
                    <a:pt x="67" y="255"/>
                    <a:pt x="135" y="255"/>
                  </a:cubicBezTo>
                  <a:cubicBezTo>
                    <a:pt x="167" y="255"/>
                    <a:pt x="200" y="243"/>
                    <a:pt x="227" y="216"/>
                  </a:cubicBezTo>
                  <a:cubicBezTo>
                    <a:pt x="310" y="144"/>
                    <a:pt x="251" y="2"/>
                    <a:pt x="144" y="2"/>
                  </a:cubicBezTo>
                  <a:cubicBezTo>
                    <a:pt x="138" y="1"/>
                    <a:pt x="131" y="0"/>
                    <a:pt x="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"/>
            <p:cNvSpPr/>
            <p:nvPr/>
          </p:nvSpPr>
          <p:spPr>
            <a:xfrm>
              <a:off x="3902050" y="246145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0"/>
                  </a:moveTo>
                  <a:cubicBezTo>
                    <a:pt x="68" y="0"/>
                    <a:pt x="9" y="60"/>
                    <a:pt x="9" y="131"/>
                  </a:cubicBezTo>
                  <a:cubicBezTo>
                    <a:pt x="1" y="212"/>
                    <a:pt x="64" y="265"/>
                    <a:pt x="131" y="265"/>
                  </a:cubicBezTo>
                  <a:cubicBezTo>
                    <a:pt x="163" y="265"/>
                    <a:pt x="196" y="253"/>
                    <a:pt x="223" y="226"/>
                  </a:cubicBezTo>
                  <a:cubicBezTo>
                    <a:pt x="307" y="143"/>
                    <a:pt x="259" y="0"/>
                    <a:pt x="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"/>
            <p:cNvSpPr/>
            <p:nvPr/>
          </p:nvSpPr>
          <p:spPr>
            <a:xfrm>
              <a:off x="3531375" y="2052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"/>
            <p:cNvSpPr/>
            <p:nvPr/>
          </p:nvSpPr>
          <p:spPr>
            <a:xfrm>
              <a:off x="1701100" y="2387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9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"/>
            <p:cNvSpPr/>
            <p:nvPr/>
          </p:nvSpPr>
          <p:spPr>
            <a:xfrm>
              <a:off x="864375" y="3061525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0" y="511"/>
                  </a:cubicBezTo>
                  <a:cubicBezTo>
                    <a:pt x="320" y="511"/>
                    <a:pt x="381" y="490"/>
                    <a:pt x="429" y="441"/>
                  </a:cubicBezTo>
                  <a:cubicBezTo>
                    <a:pt x="596" y="286"/>
                    <a:pt x="489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"/>
            <p:cNvSpPr/>
            <p:nvPr/>
          </p:nvSpPr>
          <p:spPr>
            <a:xfrm>
              <a:off x="1461175" y="1886075"/>
              <a:ext cx="14925" cy="12850"/>
            </a:xfrm>
            <a:custGeom>
              <a:rect b="b" l="l" r="r" t="t"/>
              <a:pathLst>
                <a:path extrusionOk="0" h="514" w="597">
                  <a:moveTo>
                    <a:pt x="263" y="1"/>
                  </a:moveTo>
                  <a:cubicBezTo>
                    <a:pt x="120" y="1"/>
                    <a:pt x="1" y="120"/>
                    <a:pt x="1" y="262"/>
                  </a:cubicBezTo>
                  <a:cubicBezTo>
                    <a:pt x="1" y="415"/>
                    <a:pt x="120" y="514"/>
                    <a:pt x="249" y="514"/>
                  </a:cubicBezTo>
                  <a:cubicBezTo>
                    <a:pt x="311" y="514"/>
                    <a:pt x="375" y="491"/>
                    <a:pt x="429" y="441"/>
                  </a:cubicBezTo>
                  <a:cubicBezTo>
                    <a:pt x="596" y="286"/>
                    <a:pt x="489" y="12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"/>
            <p:cNvSpPr/>
            <p:nvPr/>
          </p:nvSpPr>
          <p:spPr>
            <a:xfrm>
              <a:off x="1077500" y="17420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20" y="1"/>
                    <a:pt x="1" y="108"/>
                    <a:pt x="1" y="263"/>
                  </a:cubicBezTo>
                  <a:cubicBezTo>
                    <a:pt x="1" y="410"/>
                    <a:pt x="129" y="512"/>
                    <a:pt x="260" y="512"/>
                  </a:cubicBezTo>
                  <a:cubicBezTo>
                    <a:pt x="320" y="512"/>
                    <a:pt x="381" y="490"/>
                    <a:pt x="429" y="441"/>
                  </a:cubicBezTo>
                  <a:cubicBezTo>
                    <a:pt x="596" y="287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"/>
            <p:cNvSpPr/>
            <p:nvPr/>
          </p:nvSpPr>
          <p:spPr>
            <a:xfrm>
              <a:off x="1835050" y="169707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74" y="0"/>
                  </a:moveTo>
                  <a:cubicBezTo>
                    <a:pt x="119" y="0"/>
                    <a:pt x="0" y="107"/>
                    <a:pt x="0" y="250"/>
                  </a:cubicBezTo>
                  <a:cubicBezTo>
                    <a:pt x="0" y="406"/>
                    <a:pt x="130" y="511"/>
                    <a:pt x="261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"/>
            <p:cNvSpPr/>
            <p:nvPr/>
          </p:nvSpPr>
          <p:spPr>
            <a:xfrm>
              <a:off x="2043100" y="14151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96" y="287"/>
                    <a:pt x="489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"/>
            <p:cNvSpPr/>
            <p:nvPr/>
          </p:nvSpPr>
          <p:spPr>
            <a:xfrm>
              <a:off x="1567450" y="1319325"/>
              <a:ext cx="14900" cy="12700"/>
            </a:xfrm>
            <a:custGeom>
              <a:rect b="b" l="l" r="r" t="t"/>
              <a:pathLst>
                <a:path extrusionOk="0" h="508" w="596">
                  <a:moveTo>
                    <a:pt x="24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0" y="508"/>
                    <a:pt x="249" y="508"/>
                  </a:cubicBezTo>
                  <a:cubicBezTo>
                    <a:pt x="311" y="508"/>
                    <a:pt x="375" y="484"/>
                    <a:pt x="429" y="430"/>
                  </a:cubicBezTo>
                  <a:cubicBezTo>
                    <a:pt x="596" y="275"/>
                    <a:pt x="488" y="1"/>
                    <a:pt x="262" y="1"/>
                  </a:cubicBezTo>
                  <a:cubicBezTo>
                    <a:pt x="256" y="1"/>
                    <a:pt x="249" y="0"/>
                    <a:pt x="2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"/>
            <p:cNvSpPr/>
            <p:nvPr/>
          </p:nvSpPr>
          <p:spPr>
            <a:xfrm>
              <a:off x="2514000" y="1936950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4"/>
                    <a:pt x="120" y="503"/>
                    <a:pt x="249" y="503"/>
                  </a:cubicBezTo>
                  <a:cubicBezTo>
                    <a:pt x="311" y="503"/>
                    <a:pt x="375" y="480"/>
                    <a:pt x="429" y="430"/>
                  </a:cubicBezTo>
                  <a:cubicBezTo>
                    <a:pt x="596" y="275"/>
                    <a:pt x="488" y="2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"/>
            <p:cNvSpPr/>
            <p:nvPr/>
          </p:nvSpPr>
          <p:spPr>
            <a:xfrm>
              <a:off x="3094125" y="1260400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31" y="1"/>
                    <a:pt x="12" y="120"/>
                    <a:pt x="0" y="263"/>
                  </a:cubicBezTo>
                  <a:cubicBezTo>
                    <a:pt x="0" y="415"/>
                    <a:pt x="126" y="514"/>
                    <a:pt x="254" y="514"/>
                  </a:cubicBezTo>
                  <a:cubicBezTo>
                    <a:pt x="316" y="514"/>
                    <a:pt x="379" y="491"/>
                    <a:pt x="429" y="441"/>
                  </a:cubicBezTo>
                  <a:cubicBezTo>
                    <a:pt x="596" y="286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"/>
            <p:cNvSpPr/>
            <p:nvPr/>
          </p:nvSpPr>
          <p:spPr>
            <a:xfrm>
              <a:off x="2049650" y="20343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"/>
            <p:cNvSpPr/>
            <p:nvPr/>
          </p:nvSpPr>
          <p:spPr>
            <a:xfrm>
              <a:off x="2491075" y="33996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0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"/>
            <p:cNvSpPr/>
            <p:nvPr/>
          </p:nvSpPr>
          <p:spPr>
            <a:xfrm>
              <a:off x="2840525" y="37154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07"/>
                    <a:pt x="0" y="262"/>
                  </a:cubicBezTo>
                  <a:cubicBezTo>
                    <a:pt x="0" y="409"/>
                    <a:pt x="129" y="511"/>
                    <a:pt x="260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"/>
            <p:cNvSpPr/>
            <p:nvPr/>
          </p:nvSpPr>
          <p:spPr>
            <a:xfrm>
              <a:off x="2212775" y="4039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19" y="512"/>
                    <a:pt x="380" y="490"/>
                    <a:pt x="429" y="442"/>
                  </a:cubicBezTo>
                  <a:cubicBezTo>
                    <a:pt x="595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"/>
            <p:cNvSpPr/>
            <p:nvPr/>
          </p:nvSpPr>
          <p:spPr>
            <a:xfrm>
              <a:off x="3233425" y="3608875"/>
              <a:ext cx="14900" cy="12600"/>
            </a:xfrm>
            <a:custGeom>
              <a:rect b="b" l="l" r="r" t="t"/>
              <a:pathLst>
                <a:path extrusionOk="0" h="504" w="596">
                  <a:moveTo>
                    <a:pt x="255" y="1"/>
                  </a:moveTo>
                  <a:cubicBezTo>
                    <a:pt x="121" y="1"/>
                    <a:pt x="12" y="116"/>
                    <a:pt x="1" y="252"/>
                  </a:cubicBezTo>
                  <a:cubicBezTo>
                    <a:pt x="1" y="405"/>
                    <a:pt x="126" y="503"/>
                    <a:pt x="255" y="503"/>
                  </a:cubicBezTo>
                  <a:cubicBezTo>
                    <a:pt x="316" y="503"/>
                    <a:pt x="379" y="481"/>
                    <a:pt x="429" y="430"/>
                  </a:cubicBezTo>
                  <a:cubicBezTo>
                    <a:pt x="596" y="276"/>
                    <a:pt x="489" y="14"/>
                    <a:pt x="274" y="2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"/>
            <p:cNvSpPr/>
            <p:nvPr/>
          </p:nvSpPr>
          <p:spPr>
            <a:xfrm>
              <a:off x="3660575" y="377172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62" y="0"/>
                  </a:moveTo>
                  <a:cubicBezTo>
                    <a:pt x="119" y="0"/>
                    <a:pt x="0" y="108"/>
                    <a:pt x="0" y="251"/>
                  </a:cubicBezTo>
                  <a:cubicBezTo>
                    <a:pt x="0" y="406"/>
                    <a:pt x="124" y="511"/>
                    <a:pt x="256" y="511"/>
                  </a:cubicBezTo>
                  <a:cubicBezTo>
                    <a:pt x="315" y="511"/>
                    <a:pt x="377" y="489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"/>
            <p:cNvSpPr/>
            <p:nvPr/>
          </p:nvSpPr>
          <p:spPr>
            <a:xfrm>
              <a:off x="2879225" y="30228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8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0"/>
                    <a:pt x="429" y="442"/>
                  </a:cubicBezTo>
                  <a:cubicBezTo>
                    <a:pt x="595" y="287"/>
                    <a:pt x="500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"/>
            <p:cNvSpPr/>
            <p:nvPr/>
          </p:nvSpPr>
          <p:spPr>
            <a:xfrm>
              <a:off x="2879225" y="3450525"/>
              <a:ext cx="14900" cy="12825"/>
            </a:xfrm>
            <a:custGeom>
              <a:rect b="b" l="l" r="r" t="t"/>
              <a:pathLst>
                <a:path extrusionOk="0" h="51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1"/>
                    <a:pt x="429" y="442"/>
                  </a:cubicBezTo>
                  <a:cubicBezTo>
                    <a:pt x="595" y="287"/>
                    <a:pt x="488" y="14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"/>
            <p:cNvSpPr/>
            <p:nvPr/>
          </p:nvSpPr>
          <p:spPr>
            <a:xfrm>
              <a:off x="3305175" y="336482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6"/>
                    <a:pt x="125" y="514"/>
                    <a:pt x="258" y="514"/>
                  </a:cubicBezTo>
                  <a:cubicBezTo>
                    <a:pt x="321" y="514"/>
                    <a:pt x="387" y="491"/>
                    <a:pt x="441" y="441"/>
                  </a:cubicBezTo>
                  <a:cubicBezTo>
                    <a:pt x="595" y="286"/>
                    <a:pt x="488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"/>
            <p:cNvSpPr/>
            <p:nvPr/>
          </p:nvSpPr>
          <p:spPr>
            <a:xfrm>
              <a:off x="4574375" y="27644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20" y="512"/>
                    <a:pt x="380" y="490"/>
                    <a:pt x="429" y="441"/>
                  </a:cubicBezTo>
                  <a:cubicBezTo>
                    <a:pt x="596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"/>
            <p:cNvSpPr/>
            <p:nvPr/>
          </p:nvSpPr>
          <p:spPr>
            <a:xfrm>
              <a:off x="3424225" y="2839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2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07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"/>
            <p:cNvSpPr/>
            <p:nvPr/>
          </p:nvSpPr>
          <p:spPr>
            <a:xfrm>
              <a:off x="3175975" y="26537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394"/>
                    <a:pt x="120" y="501"/>
                    <a:pt x="263" y="501"/>
                  </a:cubicBezTo>
                  <a:cubicBezTo>
                    <a:pt x="417" y="501"/>
                    <a:pt x="536" y="394"/>
                    <a:pt x="536" y="251"/>
                  </a:cubicBezTo>
                  <a:cubicBezTo>
                    <a:pt x="536" y="108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"/>
            <p:cNvSpPr/>
            <p:nvPr/>
          </p:nvSpPr>
          <p:spPr>
            <a:xfrm>
              <a:off x="4679450" y="2461750"/>
              <a:ext cx="13400" cy="12825"/>
            </a:xfrm>
            <a:custGeom>
              <a:rect b="b" l="l" r="r" t="t"/>
              <a:pathLst>
                <a:path extrusionOk="0" h="513" w="536">
                  <a:moveTo>
                    <a:pt x="262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93"/>
                    <a:pt x="119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19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"/>
            <p:cNvSpPr/>
            <p:nvPr/>
          </p:nvSpPr>
          <p:spPr>
            <a:xfrm>
              <a:off x="4420475" y="23248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00"/>
                    <a:pt x="263" y="500"/>
                  </a:cubicBezTo>
                  <a:cubicBezTo>
                    <a:pt x="417" y="500"/>
                    <a:pt x="537" y="393"/>
                    <a:pt x="537" y="250"/>
                  </a:cubicBezTo>
                  <a:cubicBezTo>
                    <a:pt x="537" y="107"/>
                    <a:pt x="417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"/>
            <p:cNvSpPr/>
            <p:nvPr/>
          </p:nvSpPr>
          <p:spPr>
            <a:xfrm>
              <a:off x="4200800" y="2052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393"/>
                    <a:pt x="120" y="512"/>
                    <a:pt x="263" y="512"/>
                  </a:cubicBezTo>
                  <a:cubicBezTo>
                    <a:pt x="406" y="512"/>
                    <a:pt x="537" y="393"/>
                    <a:pt x="537" y="262"/>
                  </a:cubicBezTo>
                  <a:cubicBezTo>
                    <a:pt x="537" y="119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"/>
            <p:cNvSpPr/>
            <p:nvPr/>
          </p:nvSpPr>
          <p:spPr>
            <a:xfrm>
              <a:off x="2892600" y="2091725"/>
              <a:ext cx="14925" cy="12825"/>
            </a:xfrm>
            <a:custGeom>
              <a:rect b="b" l="l" r="r" t="t"/>
              <a:pathLst>
                <a:path extrusionOk="0" h="513" w="597">
                  <a:moveTo>
                    <a:pt x="243" y="1"/>
                  </a:moveTo>
                  <a:cubicBezTo>
                    <a:pt x="109" y="1"/>
                    <a:pt x="1" y="116"/>
                    <a:pt x="1" y="252"/>
                  </a:cubicBezTo>
                  <a:cubicBezTo>
                    <a:pt x="1" y="407"/>
                    <a:pt x="125" y="512"/>
                    <a:pt x="256" y="512"/>
                  </a:cubicBezTo>
                  <a:cubicBezTo>
                    <a:pt x="316" y="512"/>
                    <a:pt x="378" y="491"/>
                    <a:pt x="430" y="442"/>
                  </a:cubicBezTo>
                  <a:cubicBezTo>
                    <a:pt x="596" y="287"/>
                    <a:pt x="489" y="14"/>
                    <a:pt x="263" y="2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"/>
            <p:cNvSpPr/>
            <p:nvPr/>
          </p:nvSpPr>
          <p:spPr>
            <a:xfrm>
              <a:off x="3100975" y="1773550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51"/>
                  </a:cubicBezTo>
                  <a:cubicBezTo>
                    <a:pt x="0" y="407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2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"/>
            <p:cNvSpPr/>
            <p:nvPr/>
          </p:nvSpPr>
          <p:spPr>
            <a:xfrm>
              <a:off x="2931900" y="1586050"/>
              <a:ext cx="14600" cy="12775"/>
            </a:xfrm>
            <a:custGeom>
              <a:rect b="b" l="l" r="r" t="t"/>
              <a:pathLst>
                <a:path extrusionOk="0" h="511" w="584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89"/>
                    <a:pt x="429" y="441"/>
                  </a:cubicBezTo>
                  <a:cubicBezTo>
                    <a:pt x="584" y="286"/>
                    <a:pt x="489" y="12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"/>
            <p:cNvSpPr/>
            <p:nvPr/>
          </p:nvSpPr>
          <p:spPr>
            <a:xfrm>
              <a:off x="3553400" y="1378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43" y="1"/>
                  </a:moveTo>
                  <a:cubicBezTo>
                    <a:pt x="109" y="1"/>
                    <a:pt x="1" y="115"/>
                    <a:pt x="1" y="251"/>
                  </a:cubicBezTo>
                  <a:cubicBezTo>
                    <a:pt x="1" y="407"/>
                    <a:pt x="130" y="512"/>
                    <a:pt x="262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9" y="1"/>
                    <a:pt x="263" y="1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"/>
            <p:cNvSpPr/>
            <p:nvPr/>
          </p:nvSpPr>
          <p:spPr>
            <a:xfrm>
              <a:off x="3559950" y="2535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1"/>
                  </a:moveTo>
                  <a:cubicBezTo>
                    <a:pt x="132" y="1"/>
                    <a:pt x="13" y="108"/>
                    <a:pt x="1" y="251"/>
                  </a:cubicBezTo>
                  <a:cubicBezTo>
                    <a:pt x="1" y="406"/>
                    <a:pt x="130" y="511"/>
                    <a:pt x="265" y="511"/>
                  </a:cubicBezTo>
                  <a:cubicBezTo>
                    <a:pt x="327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"/>
            <p:cNvSpPr/>
            <p:nvPr/>
          </p:nvSpPr>
          <p:spPr>
            <a:xfrm>
              <a:off x="3821900" y="2024775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5" y="502"/>
                    <a:pt x="254" y="502"/>
                  </a:cubicBezTo>
                  <a:cubicBezTo>
                    <a:pt x="316" y="502"/>
                    <a:pt x="379" y="480"/>
                    <a:pt x="429" y="429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0"/>
                    <a:pt x="260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"/>
            <p:cNvSpPr/>
            <p:nvPr/>
          </p:nvSpPr>
          <p:spPr>
            <a:xfrm>
              <a:off x="3681400" y="334787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62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15"/>
                    <a:pt x="126" y="513"/>
                    <a:pt x="254" y="513"/>
                  </a:cubicBezTo>
                  <a:cubicBezTo>
                    <a:pt x="316" y="513"/>
                    <a:pt x="379" y="491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"/>
            <p:cNvSpPr/>
            <p:nvPr/>
          </p:nvSpPr>
          <p:spPr>
            <a:xfrm>
              <a:off x="3958825" y="33243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"/>
            <p:cNvSpPr/>
            <p:nvPr/>
          </p:nvSpPr>
          <p:spPr>
            <a:xfrm>
              <a:off x="4214200" y="3088300"/>
              <a:ext cx="14625" cy="12800"/>
            </a:xfrm>
            <a:custGeom>
              <a:rect b="b" l="l" r="r" t="t"/>
              <a:pathLst>
                <a:path extrusionOk="0" h="512" w="585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5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84" y="287"/>
                    <a:pt x="489" y="13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"/>
            <p:cNvSpPr/>
            <p:nvPr/>
          </p:nvSpPr>
          <p:spPr>
            <a:xfrm>
              <a:off x="2329450" y="1421425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3" y="512"/>
                    <a:pt x="254" y="512"/>
                  </a:cubicBezTo>
                  <a:cubicBezTo>
                    <a:pt x="314" y="512"/>
                    <a:pt x="376" y="490"/>
                    <a:pt x="429" y="441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"/>
            <p:cNvSpPr/>
            <p:nvPr/>
          </p:nvSpPr>
          <p:spPr>
            <a:xfrm>
              <a:off x="1648400" y="336392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1"/>
                  </a:lnTo>
                  <a:lnTo>
                    <a:pt x="489" y="1299"/>
                  </a:lnTo>
                  <a:lnTo>
                    <a:pt x="799" y="906"/>
                  </a:lnTo>
                  <a:lnTo>
                    <a:pt x="1287" y="1061"/>
                  </a:lnTo>
                  <a:lnTo>
                    <a:pt x="989" y="656"/>
                  </a:lnTo>
                  <a:lnTo>
                    <a:pt x="1287" y="251"/>
                  </a:lnTo>
                  <a:lnTo>
                    <a:pt x="799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"/>
            <p:cNvSpPr/>
            <p:nvPr/>
          </p:nvSpPr>
          <p:spPr>
            <a:xfrm>
              <a:off x="1724025" y="3057950"/>
              <a:ext cx="32450" cy="32775"/>
            </a:xfrm>
            <a:custGeom>
              <a:rect b="b" l="l" r="r" t="t"/>
              <a:pathLst>
                <a:path extrusionOk="0" h="1311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310"/>
                  </a:lnTo>
                  <a:lnTo>
                    <a:pt x="810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"/>
            <p:cNvSpPr/>
            <p:nvPr/>
          </p:nvSpPr>
          <p:spPr>
            <a:xfrm>
              <a:off x="1903200" y="367885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0"/>
                  </a:lnTo>
                  <a:lnTo>
                    <a:pt x="489" y="1299"/>
                  </a:lnTo>
                  <a:lnTo>
                    <a:pt x="798" y="906"/>
                  </a:lnTo>
                  <a:lnTo>
                    <a:pt x="1286" y="1048"/>
                  </a:lnTo>
                  <a:lnTo>
                    <a:pt x="989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"/>
            <p:cNvSpPr/>
            <p:nvPr/>
          </p:nvSpPr>
          <p:spPr>
            <a:xfrm>
              <a:off x="1379325" y="34246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"/>
            <p:cNvSpPr/>
            <p:nvPr/>
          </p:nvSpPr>
          <p:spPr>
            <a:xfrm>
              <a:off x="1782650" y="3521700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43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70" y="258"/>
                    <a:pt x="141" y="258"/>
                  </a:cubicBezTo>
                  <a:cubicBezTo>
                    <a:pt x="171" y="258"/>
                    <a:pt x="202" y="248"/>
                    <a:pt x="227" y="226"/>
                  </a:cubicBezTo>
                  <a:cubicBezTo>
                    <a:pt x="310" y="143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"/>
            <p:cNvSpPr/>
            <p:nvPr/>
          </p:nvSpPr>
          <p:spPr>
            <a:xfrm>
              <a:off x="1982375" y="32651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"/>
            <p:cNvSpPr/>
            <p:nvPr/>
          </p:nvSpPr>
          <p:spPr>
            <a:xfrm>
              <a:off x="1567150" y="32273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0" y="61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"/>
            <p:cNvSpPr/>
            <p:nvPr/>
          </p:nvSpPr>
          <p:spPr>
            <a:xfrm>
              <a:off x="1779375" y="3314800"/>
              <a:ext cx="14900" cy="12725"/>
            </a:xfrm>
            <a:custGeom>
              <a:rect b="b" l="l" r="r" t="t"/>
              <a:pathLst>
                <a:path extrusionOk="0" h="509" w="596">
                  <a:moveTo>
                    <a:pt x="255" y="1"/>
                  </a:moveTo>
                  <a:cubicBezTo>
                    <a:pt x="121" y="1"/>
                    <a:pt x="12" y="115"/>
                    <a:pt x="1" y="251"/>
                  </a:cubicBezTo>
                  <a:cubicBezTo>
                    <a:pt x="1" y="404"/>
                    <a:pt x="125" y="508"/>
                    <a:pt x="258" y="508"/>
                  </a:cubicBezTo>
                  <a:cubicBezTo>
                    <a:pt x="322" y="508"/>
                    <a:pt x="387" y="484"/>
                    <a:pt x="441" y="430"/>
                  </a:cubicBezTo>
                  <a:cubicBezTo>
                    <a:pt x="596" y="275"/>
                    <a:pt x="501" y="1"/>
                    <a:pt x="274" y="1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"/>
            <p:cNvSpPr/>
            <p:nvPr/>
          </p:nvSpPr>
          <p:spPr>
            <a:xfrm>
              <a:off x="1654350" y="4108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1"/>
                  </a:lnTo>
                  <a:lnTo>
                    <a:pt x="799" y="393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"/>
            <p:cNvSpPr/>
            <p:nvPr/>
          </p:nvSpPr>
          <p:spPr>
            <a:xfrm>
              <a:off x="1129400" y="3853850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3" y="264"/>
                    <a:pt x="176" y="264"/>
                  </a:cubicBezTo>
                  <a:cubicBezTo>
                    <a:pt x="179" y="264"/>
                    <a:pt x="183" y="264"/>
                    <a:pt x="187" y="264"/>
                  </a:cubicBezTo>
                  <a:cubicBezTo>
                    <a:pt x="191" y="264"/>
                    <a:pt x="194" y="264"/>
                    <a:pt x="198" y="264"/>
                  </a:cubicBezTo>
                  <a:cubicBezTo>
                    <a:pt x="370" y="264"/>
                    <a:pt x="374" y="0"/>
                    <a:pt x="208" y="0"/>
                  </a:cubicBezTo>
                  <a:cubicBezTo>
                    <a:pt x="201" y="0"/>
                    <a:pt x="194" y="1"/>
                    <a:pt x="187" y="2"/>
                  </a:cubicBezTo>
                  <a:cubicBezTo>
                    <a:pt x="179" y="1"/>
                    <a:pt x="172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"/>
            <p:cNvSpPr/>
            <p:nvPr/>
          </p:nvSpPr>
          <p:spPr>
            <a:xfrm>
              <a:off x="1533800" y="39506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72" y="0"/>
                    <a:pt x="13" y="60"/>
                    <a:pt x="1" y="131"/>
                  </a:cubicBezTo>
                  <a:cubicBezTo>
                    <a:pt x="1" y="212"/>
                    <a:pt x="67" y="265"/>
                    <a:pt x="135" y="265"/>
                  </a:cubicBezTo>
                  <a:cubicBezTo>
                    <a:pt x="167" y="265"/>
                    <a:pt x="200" y="253"/>
                    <a:pt x="227" y="226"/>
                  </a:cubicBezTo>
                  <a:cubicBezTo>
                    <a:pt x="310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"/>
            <p:cNvSpPr/>
            <p:nvPr/>
          </p:nvSpPr>
          <p:spPr>
            <a:xfrm>
              <a:off x="1733550" y="3694025"/>
              <a:ext cx="7450" cy="6675"/>
            </a:xfrm>
            <a:custGeom>
              <a:rect b="b" l="l" r="r" t="t"/>
              <a:pathLst>
                <a:path extrusionOk="0" h="267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0" y="266"/>
                    <a:pt x="125" y="266"/>
                  </a:cubicBezTo>
                  <a:cubicBezTo>
                    <a:pt x="156" y="266"/>
                    <a:pt x="187" y="254"/>
                    <a:pt x="214" y="227"/>
                  </a:cubicBezTo>
                  <a:cubicBezTo>
                    <a:pt x="298" y="144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"/>
            <p:cNvSpPr/>
            <p:nvPr/>
          </p:nvSpPr>
          <p:spPr>
            <a:xfrm>
              <a:off x="1318300" y="36562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"/>
            <p:cNvSpPr/>
            <p:nvPr/>
          </p:nvSpPr>
          <p:spPr>
            <a:xfrm>
              <a:off x="1530525" y="37437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4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1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"/>
            <p:cNvSpPr/>
            <p:nvPr/>
          </p:nvSpPr>
          <p:spPr>
            <a:xfrm>
              <a:off x="844725" y="3330900"/>
              <a:ext cx="31875" cy="33650"/>
            </a:xfrm>
            <a:custGeom>
              <a:rect b="b" l="l" r="r" t="t"/>
              <a:pathLst>
                <a:path extrusionOk="0" h="1346" w="1275">
                  <a:moveTo>
                    <a:pt x="727" y="0"/>
                  </a:moveTo>
                  <a:lnTo>
                    <a:pt x="489" y="453"/>
                  </a:lnTo>
                  <a:lnTo>
                    <a:pt x="1" y="358"/>
                  </a:lnTo>
                  <a:lnTo>
                    <a:pt x="334" y="739"/>
                  </a:lnTo>
                  <a:lnTo>
                    <a:pt x="84" y="1191"/>
                  </a:lnTo>
                  <a:lnTo>
                    <a:pt x="84" y="1191"/>
                  </a:lnTo>
                  <a:lnTo>
                    <a:pt x="537" y="965"/>
                  </a:lnTo>
                  <a:lnTo>
                    <a:pt x="870" y="1346"/>
                  </a:lnTo>
                  <a:lnTo>
                    <a:pt x="822" y="834"/>
                  </a:lnTo>
                  <a:lnTo>
                    <a:pt x="1275" y="608"/>
                  </a:lnTo>
                  <a:lnTo>
                    <a:pt x="787" y="512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"/>
            <p:cNvSpPr/>
            <p:nvPr/>
          </p:nvSpPr>
          <p:spPr>
            <a:xfrm>
              <a:off x="1221925" y="2868625"/>
              <a:ext cx="7700" cy="6600"/>
            </a:xfrm>
            <a:custGeom>
              <a:rect b="b" l="l" r="r" t="t"/>
              <a:pathLst>
                <a:path extrusionOk="0" h="264" w="308">
                  <a:moveTo>
                    <a:pt x="174" y="0"/>
                  </a:moveTo>
                  <a:cubicBezTo>
                    <a:pt x="74" y="0"/>
                    <a:pt x="1" y="113"/>
                    <a:pt x="58" y="203"/>
                  </a:cubicBezTo>
                  <a:cubicBezTo>
                    <a:pt x="83" y="244"/>
                    <a:pt x="124" y="263"/>
                    <a:pt x="164" y="263"/>
                  </a:cubicBezTo>
                  <a:cubicBezTo>
                    <a:pt x="218" y="263"/>
                    <a:pt x="270" y="229"/>
                    <a:pt x="284" y="168"/>
                  </a:cubicBezTo>
                  <a:cubicBezTo>
                    <a:pt x="308" y="96"/>
                    <a:pt x="260" y="25"/>
                    <a:pt x="189" y="1"/>
                  </a:cubicBezTo>
                  <a:cubicBezTo>
                    <a:pt x="184" y="0"/>
                    <a:pt x="179" y="0"/>
                    <a:pt x="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"/>
            <p:cNvSpPr/>
            <p:nvPr/>
          </p:nvSpPr>
          <p:spPr>
            <a:xfrm>
              <a:off x="1048500" y="324570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0"/>
                  </a:moveTo>
                  <a:cubicBezTo>
                    <a:pt x="64" y="0"/>
                    <a:pt x="0" y="107"/>
                    <a:pt x="65" y="194"/>
                  </a:cubicBezTo>
                  <a:cubicBezTo>
                    <a:pt x="91" y="234"/>
                    <a:pt x="131" y="253"/>
                    <a:pt x="171" y="253"/>
                  </a:cubicBezTo>
                  <a:cubicBezTo>
                    <a:pt x="225" y="253"/>
                    <a:pt x="278" y="219"/>
                    <a:pt x="291" y="158"/>
                  </a:cubicBezTo>
                  <a:cubicBezTo>
                    <a:pt x="315" y="87"/>
                    <a:pt x="268" y="15"/>
                    <a:pt x="196" y="3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"/>
            <p:cNvSpPr/>
            <p:nvPr/>
          </p:nvSpPr>
          <p:spPr>
            <a:xfrm>
              <a:off x="1261325" y="349125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1"/>
                  </a:moveTo>
                  <a:cubicBezTo>
                    <a:pt x="64" y="1"/>
                    <a:pt x="0" y="107"/>
                    <a:pt x="65" y="194"/>
                  </a:cubicBezTo>
                  <a:cubicBezTo>
                    <a:pt x="91" y="235"/>
                    <a:pt x="131" y="254"/>
                    <a:pt x="172" y="254"/>
                  </a:cubicBezTo>
                  <a:cubicBezTo>
                    <a:pt x="227" y="254"/>
                    <a:pt x="283" y="220"/>
                    <a:pt x="303" y="159"/>
                  </a:cubicBezTo>
                  <a:cubicBezTo>
                    <a:pt x="315" y="87"/>
                    <a:pt x="268" y="16"/>
                    <a:pt x="196" y="4"/>
                  </a:cubicBezTo>
                  <a:cubicBezTo>
                    <a:pt x="186" y="2"/>
                    <a:pt x="176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6"/>
            <p:cNvSpPr/>
            <p:nvPr/>
          </p:nvSpPr>
          <p:spPr>
            <a:xfrm>
              <a:off x="1378425" y="3091225"/>
              <a:ext cx="8525" cy="6925"/>
            </a:xfrm>
            <a:custGeom>
              <a:rect b="b" l="l" r="r" t="t"/>
              <a:pathLst>
                <a:path extrusionOk="0" h="277" w="341">
                  <a:moveTo>
                    <a:pt x="186" y="0"/>
                  </a:moveTo>
                  <a:cubicBezTo>
                    <a:pt x="159" y="0"/>
                    <a:pt x="132" y="9"/>
                    <a:pt x="108" y="27"/>
                  </a:cubicBezTo>
                  <a:cubicBezTo>
                    <a:pt x="1" y="98"/>
                    <a:pt x="48" y="253"/>
                    <a:pt x="179" y="277"/>
                  </a:cubicBezTo>
                  <a:cubicBezTo>
                    <a:pt x="239" y="277"/>
                    <a:pt x="310" y="229"/>
                    <a:pt x="322" y="170"/>
                  </a:cubicBezTo>
                  <a:cubicBezTo>
                    <a:pt x="340" y="72"/>
                    <a:pt x="265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6"/>
            <p:cNvSpPr/>
            <p:nvPr/>
          </p:nvSpPr>
          <p:spPr>
            <a:xfrm>
              <a:off x="1244750" y="3281925"/>
              <a:ext cx="14950" cy="12700"/>
            </a:xfrm>
            <a:custGeom>
              <a:rect b="b" l="l" r="r" t="t"/>
              <a:pathLst>
                <a:path extrusionOk="0" h="508" w="598">
                  <a:moveTo>
                    <a:pt x="313" y="1"/>
                  </a:moveTo>
                  <a:cubicBezTo>
                    <a:pt x="120" y="1"/>
                    <a:pt x="0" y="214"/>
                    <a:pt x="109" y="388"/>
                  </a:cubicBezTo>
                  <a:cubicBezTo>
                    <a:pt x="160" y="469"/>
                    <a:pt x="241" y="507"/>
                    <a:pt x="321" y="507"/>
                  </a:cubicBezTo>
                  <a:cubicBezTo>
                    <a:pt x="429" y="507"/>
                    <a:pt x="534" y="439"/>
                    <a:pt x="562" y="316"/>
                  </a:cubicBezTo>
                  <a:cubicBezTo>
                    <a:pt x="597" y="173"/>
                    <a:pt x="502" y="31"/>
                    <a:pt x="371" y="7"/>
                  </a:cubicBezTo>
                  <a:cubicBezTo>
                    <a:pt x="351" y="3"/>
                    <a:pt x="332" y="1"/>
                    <a:pt x="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7" name="Google Shape;2287;p6"/>
          <p:cNvGrpSpPr/>
          <p:nvPr/>
        </p:nvGrpSpPr>
        <p:grpSpPr>
          <a:xfrm rot="-9060480">
            <a:off x="-445636" y="-865031"/>
            <a:ext cx="4351414" cy="3753183"/>
            <a:chOff x="780450" y="1002925"/>
            <a:chExt cx="3916575" cy="3378125"/>
          </a:xfrm>
        </p:grpSpPr>
        <p:sp>
          <p:nvSpPr>
            <p:cNvPr id="2288" name="Google Shape;2288;p6"/>
            <p:cNvSpPr/>
            <p:nvPr/>
          </p:nvSpPr>
          <p:spPr>
            <a:xfrm>
              <a:off x="2544350" y="227810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"/>
            <p:cNvSpPr/>
            <p:nvPr/>
          </p:nvSpPr>
          <p:spPr>
            <a:xfrm>
              <a:off x="3345350" y="2331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0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6"/>
            <p:cNvSpPr/>
            <p:nvPr/>
          </p:nvSpPr>
          <p:spPr>
            <a:xfrm>
              <a:off x="2592275" y="149705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6"/>
            <p:cNvSpPr/>
            <p:nvPr/>
          </p:nvSpPr>
          <p:spPr>
            <a:xfrm>
              <a:off x="3361425" y="19206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56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6"/>
            <p:cNvSpPr/>
            <p:nvPr/>
          </p:nvSpPr>
          <p:spPr>
            <a:xfrm>
              <a:off x="1761525" y="208222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"/>
            <p:cNvSpPr/>
            <p:nvPr/>
          </p:nvSpPr>
          <p:spPr>
            <a:xfrm>
              <a:off x="1647825" y="25290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9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6"/>
            <p:cNvSpPr/>
            <p:nvPr/>
          </p:nvSpPr>
          <p:spPr>
            <a:xfrm>
              <a:off x="780450" y="237780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8" y="655"/>
                  </a:lnTo>
                  <a:lnTo>
                    <a:pt x="1286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6"/>
            <p:cNvSpPr/>
            <p:nvPr/>
          </p:nvSpPr>
          <p:spPr>
            <a:xfrm>
              <a:off x="2243125" y="2420375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6"/>
            <p:cNvSpPr/>
            <p:nvPr/>
          </p:nvSpPr>
          <p:spPr>
            <a:xfrm>
              <a:off x="3166450" y="31112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1"/>
                  </a:moveTo>
                  <a:lnTo>
                    <a:pt x="501" y="501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6"/>
            <p:cNvSpPr/>
            <p:nvPr/>
          </p:nvSpPr>
          <p:spPr>
            <a:xfrm>
              <a:off x="3302475" y="39783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9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6"/>
            <p:cNvSpPr/>
            <p:nvPr/>
          </p:nvSpPr>
          <p:spPr>
            <a:xfrm>
              <a:off x="2336000" y="36895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489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38"/>
                  </a:lnTo>
                  <a:lnTo>
                    <a:pt x="798" y="393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6"/>
            <p:cNvSpPr/>
            <p:nvPr/>
          </p:nvSpPr>
          <p:spPr>
            <a:xfrm>
              <a:off x="2560425" y="31436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0"/>
                  </a:moveTo>
                  <a:lnTo>
                    <a:pt x="501" y="488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0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6"/>
            <p:cNvSpPr/>
            <p:nvPr/>
          </p:nvSpPr>
          <p:spPr>
            <a:xfrm>
              <a:off x="1914525" y="18488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810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6"/>
            <p:cNvSpPr/>
            <p:nvPr/>
          </p:nvSpPr>
          <p:spPr>
            <a:xfrm>
              <a:off x="2360400" y="1131825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1" y="0"/>
                  </a:moveTo>
                  <a:lnTo>
                    <a:pt x="501" y="500"/>
                  </a:lnTo>
                  <a:lnTo>
                    <a:pt x="1" y="655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6"/>
            <p:cNvSpPr/>
            <p:nvPr/>
          </p:nvSpPr>
          <p:spPr>
            <a:xfrm>
              <a:off x="2275275" y="29112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1"/>
                  </a:moveTo>
                  <a:lnTo>
                    <a:pt x="500" y="501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6"/>
            <p:cNvSpPr/>
            <p:nvPr/>
          </p:nvSpPr>
          <p:spPr>
            <a:xfrm>
              <a:off x="2544350" y="3918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6"/>
            <p:cNvSpPr/>
            <p:nvPr/>
          </p:nvSpPr>
          <p:spPr>
            <a:xfrm>
              <a:off x="2670850" y="26942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9" y="894"/>
                  </a:lnTo>
                  <a:lnTo>
                    <a:pt x="1287" y="1049"/>
                  </a:lnTo>
                  <a:lnTo>
                    <a:pt x="1287" y="1049"/>
                  </a:lnTo>
                  <a:lnTo>
                    <a:pt x="989" y="644"/>
                  </a:lnTo>
                  <a:lnTo>
                    <a:pt x="1287" y="251"/>
                  </a:lnTo>
                  <a:lnTo>
                    <a:pt x="799" y="394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6"/>
            <p:cNvSpPr/>
            <p:nvPr/>
          </p:nvSpPr>
          <p:spPr>
            <a:xfrm>
              <a:off x="2745875" y="18217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810" y="894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810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6"/>
            <p:cNvSpPr/>
            <p:nvPr/>
          </p:nvSpPr>
          <p:spPr>
            <a:xfrm>
              <a:off x="3651050" y="31273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488" y="0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298"/>
                  </a:lnTo>
                  <a:lnTo>
                    <a:pt x="798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6"/>
            <p:cNvSpPr/>
            <p:nvPr/>
          </p:nvSpPr>
          <p:spPr>
            <a:xfrm>
              <a:off x="4041275" y="277725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6"/>
                  </a:lnTo>
                  <a:lnTo>
                    <a:pt x="1286" y="1060"/>
                  </a:lnTo>
                  <a:lnTo>
                    <a:pt x="988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6"/>
            <p:cNvSpPr/>
            <p:nvPr/>
          </p:nvSpPr>
          <p:spPr>
            <a:xfrm>
              <a:off x="1419225" y="224565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6"/>
            <p:cNvSpPr/>
            <p:nvPr/>
          </p:nvSpPr>
          <p:spPr>
            <a:xfrm>
              <a:off x="3361425" y="30356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0"/>
                  </a:moveTo>
                  <a:lnTo>
                    <a:pt x="488" y="489"/>
                  </a:lnTo>
                  <a:lnTo>
                    <a:pt x="0" y="643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39"/>
                  </a:lnTo>
                  <a:lnTo>
                    <a:pt x="798" y="39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6"/>
            <p:cNvSpPr/>
            <p:nvPr/>
          </p:nvSpPr>
          <p:spPr>
            <a:xfrm>
              <a:off x="1792475" y="2761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0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8" y="894"/>
                  </a:lnTo>
                  <a:lnTo>
                    <a:pt x="1286" y="1049"/>
                  </a:lnTo>
                  <a:lnTo>
                    <a:pt x="989" y="644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6"/>
            <p:cNvSpPr/>
            <p:nvPr/>
          </p:nvSpPr>
          <p:spPr>
            <a:xfrm>
              <a:off x="1107275" y="2677850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810" y="905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6"/>
            <p:cNvSpPr/>
            <p:nvPr/>
          </p:nvSpPr>
          <p:spPr>
            <a:xfrm>
              <a:off x="3018525" y="22801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6"/>
            <p:cNvSpPr/>
            <p:nvPr/>
          </p:nvSpPr>
          <p:spPr>
            <a:xfrm>
              <a:off x="2549425" y="285822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6"/>
            <p:cNvSpPr/>
            <p:nvPr/>
          </p:nvSpPr>
          <p:spPr>
            <a:xfrm>
              <a:off x="2369925" y="2624550"/>
              <a:ext cx="7475" cy="6475"/>
            </a:xfrm>
            <a:custGeom>
              <a:rect b="b" l="l" r="r" t="t"/>
              <a:pathLst>
                <a:path extrusionOk="0" h="259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7"/>
                    <a:pt x="64" y="258"/>
                    <a:pt x="131" y="258"/>
                  </a:cubicBezTo>
                  <a:cubicBezTo>
                    <a:pt x="160" y="258"/>
                    <a:pt x="190" y="249"/>
                    <a:pt x="215" y="227"/>
                  </a:cubicBezTo>
                  <a:cubicBezTo>
                    <a:pt x="298" y="144"/>
                    <a:pt x="251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6"/>
            <p:cNvSpPr/>
            <p:nvPr/>
          </p:nvSpPr>
          <p:spPr>
            <a:xfrm>
              <a:off x="2025825" y="29838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5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6"/>
            <p:cNvSpPr/>
            <p:nvPr/>
          </p:nvSpPr>
          <p:spPr>
            <a:xfrm>
              <a:off x="2667000" y="208397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2" y="256"/>
                  </a:cubicBezTo>
                  <a:cubicBezTo>
                    <a:pt x="165" y="256"/>
                    <a:pt x="199" y="244"/>
                    <a:pt x="226" y="216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6"/>
            <p:cNvSpPr/>
            <p:nvPr/>
          </p:nvSpPr>
          <p:spPr>
            <a:xfrm>
              <a:off x="2303550" y="208075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90" y="248"/>
                    <a:pt x="215" y="226"/>
                  </a:cubicBezTo>
                  <a:cubicBezTo>
                    <a:pt x="298" y="143"/>
                    <a:pt x="251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6"/>
            <p:cNvSpPr/>
            <p:nvPr/>
          </p:nvSpPr>
          <p:spPr>
            <a:xfrm>
              <a:off x="1918475" y="2471525"/>
              <a:ext cx="9650" cy="6625"/>
            </a:xfrm>
            <a:custGeom>
              <a:rect b="b" l="l" r="r" t="t"/>
              <a:pathLst>
                <a:path extrusionOk="0" h="265" w="386">
                  <a:moveTo>
                    <a:pt x="177" y="1"/>
                  </a:moveTo>
                  <a:cubicBezTo>
                    <a:pt x="1" y="1"/>
                    <a:pt x="4" y="264"/>
                    <a:pt x="188" y="264"/>
                  </a:cubicBezTo>
                  <a:cubicBezTo>
                    <a:pt x="191" y="264"/>
                    <a:pt x="195" y="264"/>
                    <a:pt x="199" y="264"/>
                  </a:cubicBezTo>
                  <a:cubicBezTo>
                    <a:pt x="203" y="264"/>
                    <a:pt x="207" y="264"/>
                    <a:pt x="210" y="264"/>
                  </a:cubicBezTo>
                  <a:cubicBezTo>
                    <a:pt x="383" y="264"/>
                    <a:pt x="386" y="1"/>
                    <a:pt x="220" y="1"/>
                  </a:cubicBezTo>
                  <a:cubicBezTo>
                    <a:pt x="214" y="1"/>
                    <a:pt x="207" y="1"/>
                    <a:pt x="199" y="2"/>
                  </a:cubicBezTo>
                  <a:cubicBezTo>
                    <a:pt x="191" y="1"/>
                    <a:pt x="184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6"/>
            <p:cNvSpPr/>
            <p:nvPr/>
          </p:nvSpPr>
          <p:spPr>
            <a:xfrm>
              <a:off x="2306625" y="310230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39" y="0"/>
                  </a:moveTo>
                  <a:cubicBezTo>
                    <a:pt x="68" y="0"/>
                    <a:pt x="8" y="60"/>
                    <a:pt x="8" y="131"/>
                  </a:cubicBezTo>
                  <a:cubicBezTo>
                    <a:pt x="0" y="212"/>
                    <a:pt x="63" y="265"/>
                    <a:pt x="131" y="265"/>
                  </a:cubicBezTo>
                  <a:cubicBezTo>
                    <a:pt x="163" y="265"/>
                    <a:pt x="196" y="253"/>
                    <a:pt x="223" y="227"/>
                  </a:cubicBezTo>
                  <a:cubicBezTo>
                    <a:pt x="306" y="143"/>
                    <a:pt x="258" y="12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6"/>
            <p:cNvSpPr/>
            <p:nvPr/>
          </p:nvSpPr>
          <p:spPr>
            <a:xfrm>
              <a:off x="2209300" y="3393375"/>
              <a:ext cx="7650" cy="6375"/>
            </a:xfrm>
            <a:custGeom>
              <a:rect b="b" l="l" r="r" t="t"/>
              <a:pathLst>
                <a:path extrusionOk="0" h="255" w="306">
                  <a:moveTo>
                    <a:pt x="121" y="0"/>
                  </a:moveTo>
                  <a:cubicBezTo>
                    <a:pt x="58" y="0"/>
                    <a:pt x="8" y="55"/>
                    <a:pt x="8" y="121"/>
                  </a:cubicBezTo>
                  <a:cubicBezTo>
                    <a:pt x="0" y="201"/>
                    <a:pt x="63" y="255"/>
                    <a:pt x="131" y="255"/>
                  </a:cubicBezTo>
                  <a:cubicBezTo>
                    <a:pt x="163" y="255"/>
                    <a:pt x="196" y="243"/>
                    <a:pt x="222" y="216"/>
                  </a:cubicBezTo>
                  <a:cubicBezTo>
                    <a:pt x="306" y="145"/>
                    <a:pt x="258" y="2"/>
                    <a:pt x="139" y="2"/>
                  </a:cubicBezTo>
                  <a:cubicBezTo>
                    <a:pt x="133" y="1"/>
                    <a:pt x="127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6"/>
            <p:cNvSpPr/>
            <p:nvPr/>
          </p:nvSpPr>
          <p:spPr>
            <a:xfrm>
              <a:off x="2083875" y="370237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51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6"/>
            <p:cNvSpPr/>
            <p:nvPr/>
          </p:nvSpPr>
          <p:spPr>
            <a:xfrm>
              <a:off x="2559225" y="3660700"/>
              <a:ext cx="6875" cy="6275"/>
            </a:xfrm>
            <a:custGeom>
              <a:rect b="b" l="l" r="r" t="t"/>
              <a:pathLst>
                <a:path extrusionOk="0" h="251" w="275">
                  <a:moveTo>
                    <a:pt x="132" y="0"/>
                  </a:moveTo>
                  <a:cubicBezTo>
                    <a:pt x="60" y="0"/>
                    <a:pt x="1" y="48"/>
                    <a:pt x="1" y="120"/>
                  </a:cubicBezTo>
                  <a:cubicBezTo>
                    <a:pt x="1" y="203"/>
                    <a:pt x="60" y="250"/>
                    <a:pt x="132" y="250"/>
                  </a:cubicBezTo>
                  <a:cubicBezTo>
                    <a:pt x="215" y="250"/>
                    <a:pt x="275" y="203"/>
                    <a:pt x="275" y="120"/>
                  </a:cubicBezTo>
                  <a:cubicBezTo>
                    <a:pt x="275" y="48"/>
                    <a:pt x="215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6"/>
            <p:cNvSpPr/>
            <p:nvPr/>
          </p:nvSpPr>
          <p:spPr>
            <a:xfrm>
              <a:off x="2366350" y="4374475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4" y="263"/>
                  </a:cubicBezTo>
                  <a:cubicBezTo>
                    <a:pt x="215" y="263"/>
                    <a:pt x="275" y="203"/>
                    <a:pt x="275" y="132"/>
                  </a:cubicBezTo>
                  <a:cubicBezTo>
                    <a:pt x="275" y="60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6"/>
            <p:cNvSpPr/>
            <p:nvPr/>
          </p:nvSpPr>
          <p:spPr>
            <a:xfrm>
              <a:off x="3070300" y="3765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1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6"/>
            <p:cNvSpPr/>
            <p:nvPr/>
          </p:nvSpPr>
          <p:spPr>
            <a:xfrm>
              <a:off x="2988150" y="399140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5" y="258"/>
                    <a:pt x="132" y="258"/>
                  </a:cubicBezTo>
                  <a:cubicBezTo>
                    <a:pt x="161" y="258"/>
                    <a:pt x="190" y="248"/>
                    <a:pt x="215" y="226"/>
                  </a:cubicBezTo>
                  <a:cubicBezTo>
                    <a:pt x="299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6"/>
            <p:cNvSpPr/>
            <p:nvPr/>
          </p:nvSpPr>
          <p:spPr>
            <a:xfrm>
              <a:off x="2795575" y="419290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1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6"/>
            <p:cNvSpPr/>
            <p:nvPr/>
          </p:nvSpPr>
          <p:spPr>
            <a:xfrm>
              <a:off x="3423925" y="35181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0"/>
                  </a:moveTo>
                  <a:cubicBezTo>
                    <a:pt x="72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63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6"/>
            <p:cNvSpPr/>
            <p:nvPr/>
          </p:nvSpPr>
          <p:spPr>
            <a:xfrm>
              <a:off x="4689275" y="3780950"/>
              <a:ext cx="7750" cy="6650"/>
            </a:xfrm>
            <a:custGeom>
              <a:rect b="b" l="l" r="r" t="t"/>
              <a:pathLst>
                <a:path extrusionOk="0" h="266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2"/>
                    <a:pt x="66" y="266"/>
                    <a:pt x="134" y="266"/>
                  </a:cubicBezTo>
                  <a:cubicBezTo>
                    <a:pt x="166" y="266"/>
                    <a:pt x="199" y="254"/>
                    <a:pt x="226" y="227"/>
                  </a:cubicBezTo>
                  <a:cubicBezTo>
                    <a:pt x="310" y="143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6"/>
            <p:cNvSpPr/>
            <p:nvPr/>
          </p:nvSpPr>
          <p:spPr>
            <a:xfrm>
              <a:off x="3730525" y="418160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7"/>
                  </a:cubicBezTo>
                  <a:cubicBezTo>
                    <a:pt x="298" y="143"/>
                    <a:pt x="250" y="12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6"/>
            <p:cNvSpPr/>
            <p:nvPr/>
          </p:nvSpPr>
          <p:spPr>
            <a:xfrm>
              <a:off x="3041150" y="3291300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43" y="1"/>
                  </a:moveTo>
                  <a:cubicBezTo>
                    <a:pt x="72" y="1"/>
                    <a:pt x="0" y="60"/>
                    <a:pt x="0" y="132"/>
                  </a:cubicBezTo>
                  <a:cubicBezTo>
                    <a:pt x="0" y="203"/>
                    <a:pt x="72" y="263"/>
                    <a:pt x="143" y="263"/>
                  </a:cubicBezTo>
                  <a:cubicBezTo>
                    <a:pt x="214" y="263"/>
                    <a:pt x="274" y="203"/>
                    <a:pt x="274" y="132"/>
                  </a:cubicBezTo>
                  <a:cubicBezTo>
                    <a:pt x="274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6"/>
            <p:cNvSpPr/>
            <p:nvPr/>
          </p:nvSpPr>
          <p:spPr>
            <a:xfrm>
              <a:off x="2792000" y="31832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6"/>
            <p:cNvSpPr/>
            <p:nvPr/>
          </p:nvSpPr>
          <p:spPr>
            <a:xfrm>
              <a:off x="2931600" y="2869500"/>
              <a:ext cx="7775" cy="6500"/>
            </a:xfrm>
            <a:custGeom>
              <a:rect b="b" l="l" r="r" t="t"/>
              <a:pathLst>
                <a:path extrusionOk="0" h="260" w="311">
                  <a:moveTo>
                    <a:pt x="123" y="0"/>
                  </a:moveTo>
                  <a:cubicBezTo>
                    <a:pt x="50" y="0"/>
                    <a:pt x="1" y="56"/>
                    <a:pt x="1" y="133"/>
                  </a:cubicBezTo>
                  <a:cubicBezTo>
                    <a:pt x="1" y="208"/>
                    <a:pt x="70" y="259"/>
                    <a:pt x="141" y="259"/>
                  </a:cubicBezTo>
                  <a:cubicBezTo>
                    <a:pt x="171" y="259"/>
                    <a:pt x="202" y="249"/>
                    <a:pt x="227" y="228"/>
                  </a:cubicBezTo>
                  <a:cubicBezTo>
                    <a:pt x="310" y="145"/>
                    <a:pt x="251" y="2"/>
                    <a:pt x="144" y="2"/>
                  </a:cubicBezTo>
                  <a:cubicBezTo>
                    <a:pt x="136" y="1"/>
                    <a:pt x="129" y="0"/>
                    <a:pt x="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6"/>
            <p:cNvSpPr/>
            <p:nvPr/>
          </p:nvSpPr>
          <p:spPr>
            <a:xfrm>
              <a:off x="2775025" y="245280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1" y="1"/>
                    <a:pt x="1" y="61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6"/>
            <p:cNvSpPr/>
            <p:nvPr/>
          </p:nvSpPr>
          <p:spPr>
            <a:xfrm>
              <a:off x="3629900" y="28094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2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6"/>
            <p:cNvSpPr/>
            <p:nvPr/>
          </p:nvSpPr>
          <p:spPr>
            <a:xfrm>
              <a:off x="3815350" y="3113600"/>
              <a:ext cx="7450" cy="6650"/>
            </a:xfrm>
            <a:custGeom>
              <a:rect b="b" l="l" r="r" t="t"/>
              <a:pathLst>
                <a:path extrusionOk="0" h="266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6"/>
            <p:cNvSpPr/>
            <p:nvPr/>
          </p:nvSpPr>
          <p:spPr>
            <a:xfrm>
              <a:off x="2695275" y="3010025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3"/>
                    <a:pt x="60" y="262"/>
                    <a:pt x="131" y="262"/>
                  </a:cubicBezTo>
                  <a:cubicBezTo>
                    <a:pt x="203" y="262"/>
                    <a:pt x="274" y="203"/>
                    <a:pt x="274" y="131"/>
                  </a:cubicBezTo>
                  <a:cubicBezTo>
                    <a:pt x="274" y="60"/>
                    <a:pt x="203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6"/>
            <p:cNvSpPr/>
            <p:nvPr/>
          </p:nvSpPr>
          <p:spPr>
            <a:xfrm>
              <a:off x="1995775" y="2767725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12" y="60"/>
                    <a:pt x="0" y="132"/>
                  </a:cubicBezTo>
                  <a:cubicBezTo>
                    <a:pt x="0" y="207"/>
                    <a:pt x="70" y="258"/>
                    <a:pt x="141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6"/>
            <p:cNvSpPr/>
            <p:nvPr/>
          </p:nvSpPr>
          <p:spPr>
            <a:xfrm>
              <a:off x="1842475" y="2609675"/>
              <a:ext cx="7475" cy="6525"/>
            </a:xfrm>
            <a:custGeom>
              <a:rect b="b" l="l" r="r" t="t"/>
              <a:pathLst>
                <a:path extrusionOk="0" h="261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0"/>
                    <a:pt x="126" y="260"/>
                  </a:cubicBezTo>
                  <a:cubicBezTo>
                    <a:pt x="157" y="260"/>
                    <a:pt x="188" y="250"/>
                    <a:pt x="215" y="227"/>
                  </a:cubicBezTo>
                  <a:cubicBezTo>
                    <a:pt x="298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6"/>
            <p:cNvSpPr/>
            <p:nvPr/>
          </p:nvSpPr>
          <p:spPr>
            <a:xfrm>
              <a:off x="1810500" y="1837825"/>
              <a:ext cx="9225" cy="6625"/>
            </a:xfrm>
            <a:custGeom>
              <a:rect b="b" l="l" r="r" t="t"/>
              <a:pathLst>
                <a:path extrusionOk="0" h="265" w="369">
                  <a:moveTo>
                    <a:pt x="164" y="0"/>
                  </a:moveTo>
                  <a:cubicBezTo>
                    <a:pt x="1" y="0"/>
                    <a:pt x="1" y="265"/>
                    <a:pt x="164" y="265"/>
                  </a:cubicBezTo>
                  <a:cubicBezTo>
                    <a:pt x="170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0"/>
                    <a:pt x="205" y="0"/>
                  </a:cubicBezTo>
                  <a:cubicBezTo>
                    <a:pt x="198" y="0"/>
                    <a:pt x="191" y="1"/>
                    <a:pt x="184" y="2"/>
                  </a:cubicBezTo>
                  <a:cubicBezTo>
                    <a:pt x="177" y="1"/>
                    <a:pt x="170" y="0"/>
                    <a:pt x="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6"/>
            <p:cNvSpPr/>
            <p:nvPr/>
          </p:nvSpPr>
          <p:spPr>
            <a:xfrm>
              <a:off x="1120375" y="1474375"/>
              <a:ext cx="7450" cy="6400"/>
            </a:xfrm>
            <a:custGeom>
              <a:rect b="b" l="l" r="r" t="t"/>
              <a:pathLst>
                <a:path extrusionOk="0" h="256" w="298">
                  <a:moveTo>
                    <a:pt x="113" y="1"/>
                  </a:moveTo>
                  <a:cubicBezTo>
                    <a:pt x="50" y="1"/>
                    <a:pt x="0" y="57"/>
                    <a:pt x="0" y="133"/>
                  </a:cubicBezTo>
                  <a:cubicBezTo>
                    <a:pt x="0" y="205"/>
                    <a:pt x="59" y="256"/>
                    <a:pt x="124" y="256"/>
                  </a:cubicBezTo>
                  <a:cubicBezTo>
                    <a:pt x="155" y="256"/>
                    <a:pt x="187" y="244"/>
                    <a:pt x="214" y="217"/>
                  </a:cubicBezTo>
                  <a:cubicBezTo>
                    <a:pt x="298" y="145"/>
                    <a:pt x="250" y="2"/>
                    <a:pt x="131" y="2"/>
                  </a:cubicBezTo>
                  <a:cubicBezTo>
                    <a:pt x="125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6"/>
            <p:cNvSpPr/>
            <p:nvPr/>
          </p:nvSpPr>
          <p:spPr>
            <a:xfrm>
              <a:off x="1754675" y="153152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3" y="256"/>
                  </a:cubicBezTo>
                  <a:cubicBezTo>
                    <a:pt x="166" y="256"/>
                    <a:pt x="199" y="244"/>
                    <a:pt x="227" y="217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6"/>
            <p:cNvSpPr/>
            <p:nvPr/>
          </p:nvSpPr>
          <p:spPr>
            <a:xfrm>
              <a:off x="1641050" y="1002925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1"/>
                  </a:moveTo>
                  <a:cubicBezTo>
                    <a:pt x="69" y="1"/>
                    <a:pt x="9" y="60"/>
                    <a:pt x="9" y="132"/>
                  </a:cubicBezTo>
                  <a:cubicBezTo>
                    <a:pt x="1" y="212"/>
                    <a:pt x="64" y="266"/>
                    <a:pt x="132" y="266"/>
                  </a:cubicBezTo>
                  <a:cubicBezTo>
                    <a:pt x="164" y="266"/>
                    <a:pt x="197" y="254"/>
                    <a:pt x="223" y="227"/>
                  </a:cubicBezTo>
                  <a:cubicBezTo>
                    <a:pt x="307" y="144"/>
                    <a:pt x="259" y="1"/>
                    <a:pt x="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6"/>
            <p:cNvSpPr/>
            <p:nvPr/>
          </p:nvSpPr>
          <p:spPr>
            <a:xfrm>
              <a:off x="1448075" y="24921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2"/>
                    <a:pt x="67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55"/>
                    <a:pt x="263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6"/>
            <p:cNvSpPr/>
            <p:nvPr/>
          </p:nvSpPr>
          <p:spPr>
            <a:xfrm>
              <a:off x="1562550" y="2880800"/>
              <a:ext cx="9225" cy="6650"/>
            </a:xfrm>
            <a:custGeom>
              <a:rect b="b" l="l" r="r" t="t"/>
              <a:pathLst>
                <a:path extrusionOk="0" h="266" w="369">
                  <a:moveTo>
                    <a:pt x="164" y="1"/>
                  </a:moveTo>
                  <a:cubicBezTo>
                    <a:pt x="1" y="1"/>
                    <a:pt x="1" y="265"/>
                    <a:pt x="164" y="265"/>
                  </a:cubicBezTo>
                  <a:cubicBezTo>
                    <a:pt x="171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1"/>
                    <a:pt x="205" y="1"/>
                  </a:cubicBezTo>
                  <a:cubicBezTo>
                    <a:pt x="198" y="1"/>
                    <a:pt x="191" y="1"/>
                    <a:pt x="184" y="2"/>
                  </a:cubicBezTo>
                  <a:cubicBezTo>
                    <a:pt x="177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6"/>
            <p:cNvSpPr/>
            <p:nvPr/>
          </p:nvSpPr>
          <p:spPr>
            <a:xfrm>
              <a:off x="2004500" y="2263775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4" y="264"/>
                    <a:pt x="176" y="264"/>
                  </a:cubicBezTo>
                  <a:cubicBezTo>
                    <a:pt x="180" y="264"/>
                    <a:pt x="183" y="264"/>
                    <a:pt x="187" y="263"/>
                  </a:cubicBezTo>
                  <a:cubicBezTo>
                    <a:pt x="191" y="264"/>
                    <a:pt x="195" y="264"/>
                    <a:pt x="198" y="264"/>
                  </a:cubicBezTo>
                  <a:cubicBezTo>
                    <a:pt x="371" y="264"/>
                    <a:pt x="374" y="0"/>
                    <a:pt x="208" y="0"/>
                  </a:cubicBezTo>
                  <a:cubicBezTo>
                    <a:pt x="202" y="0"/>
                    <a:pt x="195" y="1"/>
                    <a:pt x="187" y="2"/>
                  </a:cubicBezTo>
                  <a:cubicBezTo>
                    <a:pt x="180" y="1"/>
                    <a:pt x="17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6"/>
            <p:cNvSpPr/>
            <p:nvPr/>
          </p:nvSpPr>
          <p:spPr>
            <a:xfrm>
              <a:off x="1084350" y="2031025"/>
              <a:ext cx="7475" cy="6600"/>
            </a:xfrm>
            <a:custGeom>
              <a:rect b="b" l="l" r="r" t="t"/>
              <a:pathLst>
                <a:path extrusionOk="0" h="264" w="299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6"/>
                    <a:pt x="64" y="264"/>
                    <a:pt x="130" y="264"/>
                  </a:cubicBezTo>
                  <a:cubicBezTo>
                    <a:pt x="160" y="264"/>
                    <a:pt x="189" y="253"/>
                    <a:pt x="215" y="227"/>
                  </a:cubicBezTo>
                  <a:cubicBezTo>
                    <a:pt x="298" y="144"/>
                    <a:pt x="251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6"/>
            <p:cNvSpPr/>
            <p:nvPr/>
          </p:nvSpPr>
          <p:spPr>
            <a:xfrm>
              <a:off x="1136450" y="225875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6"/>
                  </a:cubicBezTo>
                  <a:cubicBezTo>
                    <a:pt x="298" y="143"/>
                    <a:pt x="250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6"/>
            <p:cNvSpPr/>
            <p:nvPr/>
          </p:nvSpPr>
          <p:spPr>
            <a:xfrm>
              <a:off x="2517275" y="17420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6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6"/>
            <p:cNvSpPr/>
            <p:nvPr/>
          </p:nvSpPr>
          <p:spPr>
            <a:xfrm>
              <a:off x="2397900" y="1508950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62"/>
                    <a:pt x="144" y="262"/>
                  </a:cubicBezTo>
                  <a:cubicBezTo>
                    <a:pt x="215" y="262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6"/>
            <p:cNvSpPr/>
            <p:nvPr/>
          </p:nvSpPr>
          <p:spPr>
            <a:xfrm>
              <a:off x="2788725" y="141815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6"/>
            <p:cNvSpPr/>
            <p:nvPr/>
          </p:nvSpPr>
          <p:spPr>
            <a:xfrm>
              <a:off x="2573225" y="1144925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4" y="257"/>
                    <a:pt x="131" y="257"/>
                  </a:cubicBezTo>
                  <a:cubicBezTo>
                    <a:pt x="160" y="257"/>
                    <a:pt x="190" y="248"/>
                    <a:pt x="215" y="226"/>
                  </a:cubicBezTo>
                  <a:cubicBezTo>
                    <a:pt x="310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6"/>
            <p:cNvSpPr/>
            <p:nvPr/>
          </p:nvSpPr>
          <p:spPr>
            <a:xfrm>
              <a:off x="3230150" y="162205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6"/>
            <p:cNvSpPr/>
            <p:nvPr/>
          </p:nvSpPr>
          <p:spPr>
            <a:xfrm>
              <a:off x="3298900" y="1128550"/>
              <a:ext cx="7475" cy="6500"/>
            </a:xfrm>
            <a:custGeom>
              <a:rect b="b" l="l" r="r" t="t"/>
              <a:pathLst>
                <a:path extrusionOk="0" h="260" w="299">
                  <a:moveTo>
                    <a:pt x="144" y="0"/>
                  </a:moveTo>
                  <a:cubicBezTo>
                    <a:pt x="61" y="0"/>
                    <a:pt x="1" y="60"/>
                    <a:pt x="1" y="131"/>
                  </a:cubicBezTo>
                  <a:cubicBezTo>
                    <a:pt x="1" y="212"/>
                    <a:pt x="67" y="260"/>
                    <a:pt x="132" y="260"/>
                  </a:cubicBezTo>
                  <a:cubicBezTo>
                    <a:pt x="162" y="260"/>
                    <a:pt x="192" y="249"/>
                    <a:pt x="215" y="226"/>
                  </a:cubicBezTo>
                  <a:cubicBezTo>
                    <a:pt x="299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6"/>
            <p:cNvSpPr/>
            <p:nvPr/>
          </p:nvSpPr>
          <p:spPr>
            <a:xfrm>
              <a:off x="3527800" y="2197100"/>
              <a:ext cx="7775" cy="6375"/>
            </a:xfrm>
            <a:custGeom>
              <a:rect b="b" l="l" r="r" t="t"/>
              <a:pathLst>
                <a:path extrusionOk="0" h="255" w="311">
                  <a:moveTo>
                    <a:pt x="125" y="0"/>
                  </a:moveTo>
                  <a:cubicBezTo>
                    <a:pt x="61" y="0"/>
                    <a:pt x="1" y="55"/>
                    <a:pt x="1" y="121"/>
                  </a:cubicBezTo>
                  <a:cubicBezTo>
                    <a:pt x="1" y="201"/>
                    <a:pt x="67" y="255"/>
                    <a:pt x="135" y="255"/>
                  </a:cubicBezTo>
                  <a:cubicBezTo>
                    <a:pt x="167" y="255"/>
                    <a:pt x="200" y="243"/>
                    <a:pt x="227" y="216"/>
                  </a:cubicBezTo>
                  <a:cubicBezTo>
                    <a:pt x="310" y="144"/>
                    <a:pt x="251" y="2"/>
                    <a:pt x="144" y="2"/>
                  </a:cubicBezTo>
                  <a:cubicBezTo>
                    <a:pt x="138" y="1"/>
                    <a:pt x="131" y="0"/>
                    <a:pt x="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6"/>
            <p:cNvSpPr/>
            <p:nvPr/>
          </p:nvSpPr>
          <p:spPr>
            <a:xfrm>
              <a:off x="3902050" y="246145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0"/>
                  </a:moveTo>
                  <a:cubicBezTo>
                    <a:pt x="68" y="0"/>
                    <a:pt x="9" y="60"/>
                    <a:pt x="9" y="131"/>
                  </a:cubicBezTo>
                  <a:cubicBezTo>
                    <a:pt x="1" y="212"/>
                    <a:pt x="64" y="265"/>
                    <a:pt x="131" y="265"/>
                  </a:cubicBezTo>
                  <a:cubicBezTo>
                    <a:pt x="163" y="265"/>
                    <a:pt x="196" y="253"/>
                    <a:pt x="223" y="226"/>
                  </a:cubicBezTo>
                  <a:cubicBezTo>
                    <a:pt x="307" y="143"/>
                    <a:pt x="259" y="0"/>
                    <a:pt x="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6"/>
            <p:cNvSpPr/>
            <p:nvPr/>
          </p:nvSpPr>
          <p:spPr>
            <a:xfrm>
              <a:off x="3531375" y="2052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6"/>
            <p:cNvSpPr/>
            <p:nvPr/>
          </p:nvSpPr>
          <p:spPr>
            <a:xfrm>
              <a:off x="1701100" y="2387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9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"/>
            <p:cNvSpPr/>
            <p:nvPr/>
          </p:nvSpPr>
          <p:spPr>
            <a:xfrm>
              <a:off x="864375" y="3061525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0" y="511"/>
                  </a:cubicBezTo>
                  <a:cubicBezTo>
                    <a:pt x="320" y="511"/>
                    <a:pt x="381" y="490"/>
                    <a:pt x="429" y="441"/>
                  </a:cubicBezTo>
                  <a:cubicBezTo>
                    <a:pt x="596" y="286"/>
                    <a:pt x="489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6"/>
            <p:cNvSpPr/>
            <p:nvPr/>
          </p:nvSpPr>
          <p:spPr>
            <a:xfrm>
              <a:off x="1461175" y="1886075"/>
              <a:ext cx="14925" cy="12850"/>
            </a:xfrm>
            <a:custGeom>
              <a:rect b="b" l="l" r="r" t="t"/>
              <a:pathLst>
                <a:path extrusionOk="0" h="514" w="597">
                  <a:moveTo>
                    <a:pt x="263" y="1"/>
                  </a:moveTo>
                  <a:cubicBezTo>
                    <a:pt x="120" y="1"/>
                    <a:pt x="1" y="120"/>
                    <a:pt x="1" y="262"/>
                  </a:cubicBezTo>
                  <a:cubicBezTo>
                    <a:pt x="1" y="415"/>
                    <a:pt x="120" y="514"/>
                    <a:pt x="249" y="514"/>
                  </a:cubicBezTo>
                  <a:cubicBezTo>
                    <a:pt x="311" y="514"/>
                    <a:pt x="375" y="491"/>
                    <a:pt x="429" y="441"/>
                  </a:cubicBezTo>
                  <a:cubicBezTo>
                    <a:pt x="596" y="286"/>
                    <a:pt x="489" y="12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6"/>
            <p:cNvSpPr/>
            <p:nvPr/>
          </p:nvSpPr>
          <p:spPr>
            <a:xfrm>
              <a:off x="1077500" y="17420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20" y="1"/>
                    <a:pt x="1" y="108"/>
                    <a:pt x="1" y="263"/>
                  </a:cubicBezTo>
                  <a:cubicBezTo>
                    <a:pt x="1" y="410"/>
                    <a:pt x="129" y="512"/>
                    <a:pt x="260" y="512"/>
                  </a:cubicBezTo>
                  <a:cubicBezTo>
                    <a:pt x="320" y="512"/>
                    <a:pt x="381" y="490"/>
                    <a:pt x="429" y="441"/>
                  </a:cubicBezTo>
                  <a:cubicBezTo>
                    <a:pt x="596" y="287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6"/>
            <p:cNvSpPr/>
            <p:nvPr/>
          </p:nvSpPr>
          <p:spPr>
            <a:xfrm>
              <a:off x="1835050" y="169707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74" y="0"/>
                  </a:moveTo>
                  <a:cubicBezTo>
                    <a:pt x="119" y="0"/>
                    <a:pt x="0" y="107"/>
                    <a:pt x="0" y="250"/>
                  </a:cubicBezTo>
                  <a:cubicBezTo>
                    <a:pt x="0" y="406"/>
                    <a:pt x="130" y="511"/>
                    <a:pt x="261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6"/>
            <p:cNvSpPr/>
            <p:nvPr/>
          </p:nvSpPr>
          <p:spPr>
            <a:xfrm>
              <a:off x="2043100" y="14151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96" y="287"/>
                    <a:pt x="489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6"/>
            <p:cNvSpPr/>
            <p:nvPr/>
          </p:nvSpPr>
          <p:spPr>
            <a:xfrm>
              <a:off x="1567450" y="1319325"/>
              <a:ext cx="14900" cy="12700"/>
            </a:xfrm>
            <a:custGeom>
              <a:rect b="b" l="l" r="r" t="t"/>
              <a:pathLst>
                <a:path extrusionOk="0" h="508" w="596">
                  <a:moveTo>
                    <a:pt x="24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0" y="508"/>
                    <a:pt x="249" y="508"/>
                  </a:cubicBezTo>
                  <a:cubicBezTo>
                    <a:pt x="311" y="508"/>
                    <a:pt x="375" y="484"/>
                    <a:pt x="429" y="430"/>
                  </a:cubicBezTo>
                  <a:cubicBezTo>
                    <a:pt x="596" y="275"/>
                    <a:pt x="488" y="1"/>
                    <a:pt x="262" y="1"/>
                  </a:cubicBezTo>
                  <a:cubicBezTo>
                    <a:pt x="256" y="1"/>
                    <a:pt x="249" y="0"/>
                    <a:pt x="2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6"/>
            <p:cNvSpPr/>
            <p:nvPr/>
          </p:nvSpPr>
          <p:spPr>
            <a:xfrm>
              <a:off x="2514000" y="1936950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4"/>
                    <a:pt x="120" y="503"/>
                    <a:pt x="249" y="503"/>
                  </a:cubicBezTo>
                  <a:cubicBezTo>
                    <a:pt x="311" y="503"/>
                    <a:pt x="375" y="480"/>
                    <a:pt x="429" y="430"/>
                  </a:cubicBezTo>
                  <a:cubicBezTo>
                    <a:pt x="596" y="275"/>
                    <a:pt x="488" y="2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6"/>
            <p:cNvSpPr/>
            <p:nvPr/>
          </p:nvSpPr>
          <p:spPr>
            <a:xfrm>
              <a:off x="3094125" y="1260400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31" y="1"/>
                    <a:pt x="12" y="120"/>
                    <a:pt x="0" y="263"/>
                  </a:cubicBezTo>
                  <a:cubicBezTo>
                    <a:pt x="0" y="415"/>
                    <a:pt x="126" y="514"/>
                    <a:pt x="254" y="514"/>
                  </a:cubicBezTo>
                  <a:cubicBezTo>
                    <a:pt x="316" y="514"/>
                    <a:pt x="379" y="491"/>
                    <a:pt x="429" y="441"/>
                  </a:cubicBezTo>
                  <a:cubicBezTo>
                    <a:pt x="596" y="286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6"/>
            <p:cNvSpPr/>
            <p:nvPr/>
          </p:nvSpPr>
          <p:spPr>
            <a:xfrm>
              <a:off x="2049650" y="20343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6"/>
            <p:cNvSpPr/>
            <p:nvPr/>
          </p:nvSpPr>
          <p:spPr>
            <a:xfrm>
              <a:off x="2491075" y="33996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0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"/>
            <p:cNvSpPr/>
            <p:nvPr/>
          </p:nvSpPr>
          <p:spPr>
            <a:xfrm>
              <a:off x="2840525" y="37154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07"/>
                    <a:pt x="0" y="262"/>
                  </a:cubicBezTo>
                  <a:cubicBezTo>
                    <a:pt x="0" y="409"/>
                    <a:pt x="129" y="511"/>
                    <a:pt x="260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"/>
            <p:cNvSpPr/>
            <p:nvPr/>
          </p:nvSpPr>
          <p:spPr>
            <a:xfrm>
              <a:off x="2212775" y="4039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19" y="512"/>
                    <a:pt x="380" y="490"/>
                    <a:pt x="429" y="442"/>
                  </a:cubicBezTo>
                  <a:cubicBezTo>
                    <a:pt x="595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"/>
            <p:cNvSpPr/>
            <p:nvPr/>
          </p:nvSpPr>
          <p:spPr>
            <a:xfrm>
              <a:off x="3233425" y="3608875"/>
              <a:ext cx="14900" cy="12600"/>
            </a:xfrm>
            <a:custGeom>
              <a:rect b="b" l="l" r="r" t="t"/>
              <a:pathLst>
                <a:path extrusionOk="0" h="504" w="596">
                  <a:moveTo>
                    <a:pt x="255" y="1"/>
                  </a:moveTo>
                  <a:cubicBezTo>
                    <a:pt x="121" y="1"/>
                    <a:pt x="12" y="116"/>
                    <a:pt x="1" y="252"/>
                  </a:cubicBezTo>
                  <a:cubicBezTo>
                    <a:pt x="1" y="405"/>
                    <a:pt x="126" y="503"/>
                    <a:pt x="255" y="503"/>
                  </a:cubicBezTo>
                  <a:cubicBezTo>
                    <a:pt x="316" y="503"/>
                    <a:pt x="379" y="481"/>
                    <a:pt x="429" y="430"/>
                  </a:cubicBezTo>
                  <a:cubicBezTo>
                    <a:pt x="596" y="276"/>
                    <a:pt x="489" y="14"/>
                    <a:pt x="274" y="2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6"/>
            <p:cNvSpPr/>
            <p:nvPr/>
          </p:nvSpPr>
          <p:spPr>
            <a:xfrm>
              <a:off x="3660575" y="377172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62" y="0"/>
                  </a:moveTo>
                  <a:cubicBezTo>
                    <a:pt x="119" y="0"/>
                    <a:pt x="0" y="108"/>
                    <a:pt x="0" y="251"/>
                  </a:cubicBezTo>
                  <a:cubicBezTo>
                    <a:pt x="0" y="406"/>
                    <a:pt x="124" y="511"/>
                    <a:pt x="256" y="511"/>
                  </a:cubicBezTo>
                  <a:cubicBezTo>
                    <a:pt x="315" y="511"/>
                    <a:pt x="377" y="489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6"/>
            <p:cNvSpPr/>
            <p:nvPr/>
          </p:nvSpPr>
          <p:spPr>
            <a:xfrm>
              <a:off x="2879225" y="30228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8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0"/>
                    <a:pt x="429" y="442"/>
                  </a:cubicBezTo>
                  <a:cubicBezTo>
                    <a:pt x="595" y="287"/>
                    <a:pt x="500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6"/>
            <p:cNvSpPr/>
            <p:nvPr/>
          </p:nvSpPr>
          <p:spPr>
            <a:xfrm>
              <a:off x="2879225" y="3450525"/>
              <a:ext cx="14900" cy="12825"/>
            </a:xfrm>
            <a:custGeom>
              <a:rect b="b" l="l" r="r" t="t"/>
              <a:pathLst>
                <a:path extrusionOk="0" h="51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1"/>
                    <a:pt x="429" y="442"/>
                  </a:cubicBezTo>
                  <a:cubicBezTo>
                    <a:pt x="595" y="287"/>
                    <a:pt x="488" y="14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"/>
            <p:cNvSpPr/>
            <p:nvPr/>
          </p:nvSpPr>
          <p:spPr>
            <a:xfrm>
              <a:off x="3305175" y="336482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6"/>
                    <a:pt x="125" y="514"/>
                    <a:pt x="258" y="514"/>
                  </a:cubicBezTo>
                  <a:cubicBezTo>
                    <a:pt x="321" y="514"/>
                    <a:pt x="387" y="491"/>
                    <a:pt x="441" y="441"/>
                  </a:cubicBezTo>
                  <a:cubicBezTo>
                    <a:pt x="595" y="286"/>
                    <a:pt x="488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6"/>
            <p:cNvSpPr/>
            <p:nvPr/>
          </p:nvSpPr>
          <p:spPr>
            <a:xfrm>
              <a:off x="4574375" y="27644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20" y="512"/>
                    <a:pt x="380" y="490"/>
                    <a:pt x="429" y="441"/>
                  </a:cubicBezTo>
                  <a:cubicBezTo>
                    <a:pt x="596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6"/>
            <p:cNvSpPr/>
            <p:nvPr/>
          </p:nvSpPr>
          <p:spPr>
            <a:xfrm>
              <a:off x="3424225" y="2839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2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07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6"/>
            <p:cNvSpPr/>
            <p:nvPr/>
          </p:nvSpPr>
          <p:spPr>
            <a:xfrm>
              <a:off x="3175975" y="26537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394"/>
                    <a:pt x="120" y="501"/>
                    <a:pt x="263" y="501"/>
                  </a:cubicBezTo>
                  <a:cubicBezTo>
                    <a:pt x="417" y="501"/>
                    <a:pt x="536" y="394"/>
                    <a:pt x="536" y="251"/>
                  </a:cubicBezTo>
                  <a:cubicBezTo>
                    <a:pt x="536" y="108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6"/>
            <p:cNvSpPr/>
            <p:nvPr/>
          </p:nvSpPr>
          <p:spPr>
            <a:xfrm>
              <a:off x="4679450" y="2461750"/>
              <a:ext cx="13400" cy="12825"/>
            </a:xfrm>
            <a:custGeom>
              <a:rect b="b" l="l" r="r" t="t"/>
              <a:pathLst>
                <a:path extrusionOk="0" h="513" w="536">
                  <a:moveTo>
                    <a:pt x="262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93"/>
                    <a:pt x="119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19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6"/>
            <p:cNvSpPr/>
            <p:nvPr/>
          </p:nvSpPr>
          <p:spPr>
            <a:xfrm>
              <a:off x="4420475" y="23248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00"/>
                    <a:pt x="263" y="500"/>
                  </a:cubicBezTo>
                  <a:cubicBezTo>
                    <a:pt x="417" y="500"/>
                    <a:pt x="537" y="393"/>
                    <a:pt x="537" y="250"/>
                  </a:cubicBezTo>
                  <a:cubicBezTo>
                    <a:pt x="537" y="107"/>
                    <a:pt x="417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6"/>
            <p:cNvSpPr/>
            <p:nvPr/>
          </p:nvSpPr>
          <p:spPr>
            <a:xfrm>
              <a:off x="4200800" y="2052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393"/>
                    <a:pt x="120" y="512"/>
                    <a:pt x="263" y="512"/>
                  </a:cubicBezTo>
                  <a:cubicBezTo>
                    <a:pt x="406" y="512"/>
                    <a:pt x="537" y="393"/>
                    <a:pt x="537" y="262"/>
                  </a:cubicBezTo>
                  <a:cubicBezTo>
                    <a:pt x="537" y="119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"/>
            <p:cNvSpPr/>
            <p:nvPr/>
          </p:nvSpPr>
          <p:spPr>
            <a:xfrm>
              <a:off x="2892600" y="2091725"/>
              <a:ext cx="14925" cy="12825"/>
            </a:xfrm>
            <a:custGeom>
              <a:rect b="b" l="l" r="r" t="t"/>
              <a:pathLst>
                <a:path extrusionOk="0" h="513" w="597">
                  <a:moveTo>
                    <a:pt x="243" y="1"/>
                  </a:moveTo>
                  <a:cubicBezTo>
                    <a:pt x="109" y="1"/>
                    <a:pt x="1" y="116"/>
                    <a:pt x="1" y="252"/>
                  </a:cubicBezTo>
                  <a:cubicBezTo>
                    <a:pt x="1" y="407"/>
                    <a:pt x="125" y="512"/>
                    <a:pt x="256" y="512"/>
                  </a:cubicBezTo>
                  <a:cubicBezTo>
                    <a:pt x="316" y="512"/>
                    <a:pt x="378" y="491"/>
                    <a:pt x="430" y="442"/>
                  </a:cubicBezTo>
                  <a:cubicBezTo>
                    <a:pt x="596" y="287"/>
                    <a:pt x="489" y="14"/>
                    <a:pt x="263" y="2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6"/>
            <p:cNvSpPr/>
            <p:nvPr/>
          </p:nvSpPr>
          <p:spPr>
            <a:xfrm>
              <a:off x="3100975" y="1773550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51"/>
                  </a:cubicBezTo>
                  <a:cubicBezTo>
                    <a:pt x="0" y="407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2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6"/>
            <p:cNvSpPr/>
            <p:nvPr/>
          </p:nvSpPr>
          <p:spPr>
            <a:xfrm>
              <a:off x="2931900" y="1586050"/>
              <a:ext cx="14600" cy="12775"/>
            </a:xfrm>
            <a:custGeom>
              <a:rect b="b" l="l" r="r" t="t"/>
              <a:pathLst>
                <a:path extrusionOk="0" h="511" w="584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89"/>
                    <a:pt x="429" y="441"/>
                  </a:cubicBezTo>
                  <a:cubicBezTo>
                    <a:pt x="584" y="286"/>
                    <a:pt x="489" y="12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6"/>
            <p:cNvSpPr/>
            <p:nvPr/>
          </p:nvSpPr>
          <p:spPr>
            <a:xfrm>
              <a:off x="3553400" y="1378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43" y="1"/>
                  </a:moveTo>
                  <a:cubicBezTo>
                    <a:pt x="109" y="1"/>
                    <a:pt x="1" y="115"/>
                    <a:pt x="1" y="251"/>
                  </a:cubicBezTo>
                  <a:cubicBezTo>
                    <a:pt x="1" y="407"/>
                    <a:pt x="130" y="512"/>
                    <a:pt x="262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9" y="1"/>
                    <a:pt x="263" y="1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6"/>
            <p:cNvSpPr/>
            <p:nvPr/>
          </p:nvSpPr>
          <p:spPr>
            <a:xfrm>
              <a:off x="3559950" y="2535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1"/>
                  </a:moveTo>
                  <a:cubicBezTo>
                    <a:pt x="132" y="1"/>
                    <a:pt x="13" y="108"/>
                    <a:pt x="1" y="251"/>
                  </a:cubicBezTo>
                  <a:cubicBezTo>
                    <a:pt x="1" y="406"/>
                    <a:pt x="130" y="511"/>
                    <a:pt x="265" y="511"/>
                  </a:cubicBezTo>
                  <a:cubicBezTo>
                    <a:pt x="327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6"/>
            <p:cNvSpPr/>
            <p:nvPr/>
          </p:nvSpPr>
          <p:spPr>
            <a:xfrm>
              <a:off x="3821900" y="2024775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5" y="502"/>
                    <a:pt x="254" y="502"/>
                  </a:cubicBezTo>
                  <a:cubicBezTo>
                    <a:pt x="316" y="502"/>
                    <a:pt x="379" y="480"/>
                    <a:pt x="429" y="429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0"/>
                    <a:pt x="260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"/>
            <p:cNvSpPr/>
            <p:nvPr/>
          </p:nvSpPr>
          <p:spPr>
            <a:xfrm>
              <a:off x="3681400" y="334787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62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15"/>
                    <a:pt x="126" y="513"/>
                    <a:pt x="254" y="513"/>
                  </a:cubicBezTo>
                  <a:cubicBezTo>
                    <a:pt x="316" y="513"/>
                    <a:pt x="379" y="491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"/>
            <p:cNvSpPr/>
            <p:nvPr/>
          </p:nvSpPr>
          <p:spPr>
            <a:xfrm>
              <a:off x="3958825" y="33243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6"/>
            <p:cNvSpPr/>
            <p:nvPr/>
          </p:nvSpPr>
          <p:spPr>
            <a:xfrm>
              <a:off x="4214200" y="3088300"/>
              <a:ext cx="14625" cy="12800"/>
            </a:xfrm>
            <a:custGeom>
              <a:rect b="b" l="l" r="r" t="t"/>
              <a:pathLst>
                <a:path extrusionOk="0" h="512" w="585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5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84" y="287"/>
                    <a:pt x="489" y="13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"/>
            <p:cNvSpPr/>
            <p:nvPr/>
          </p:nvSpPr>
          <p:spPr>
            <a:xfrm>
              <a:off x="2329450" y="1421425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3" y="512"/>
                    <a:pt x="254" y="512"/>
                  </a:cubicBezTo>
                  <a:cubicBezTo>
                    <a:pt x="314" y="512"/>
                    <a:pt x="376" y="490"/>
                    <a:pt x="429" y="441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"/>
            <p:cNvSpPr/>
            <p:nvPr/>
          </p:nvSpPr>
          <p:spPr>
            <a:xfrm>
              <a:off x="1648400" y="336392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1"/>
                  </a:lnTo>
                  <a:lnTo>
                    <a:pt x="489" y="1299"/>
                  </a:lnTo>
                  <a:lnTo>
                    <a:pt x="799" y="906"/>
                  </a:lnTo>
                  <a:lnTo>
                    <a:pt x="1287" y="1061"/>
                  </a:lnTo>
                  <a:lnTo>
                    <a:pt x="989" y="656"/>
                  </a:lnTo>
                  <a:lnTo>
                    <a:pt x="1287" y="251"/>
                  </a:lnTo>
                  <a:lnTo>
                    <a:pt x="799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"/>
            <p:cNvSpPr/>
            <p:nvPr/>
          </p:nvSpPr>
          <p:spPr>
            <a:xfrm>
              <a:off x="1724025" y="3057950"/>
              <a:ext cx="32450" cy="32775"/>
            </a:xfrm>
            <a:custGeom>
              <a:rect b="b" l="l" r="r" t="t"/>
              <a:pathLst>
                <a:path extrusionOk="0" h="1311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310"/>
                  </a:lnTo>
                  <a:lnTo>
                    <a:pt x="810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"/>
            <p:cNvSpPr/>
            <p:nvPr/>
          </p:nvSpPr>
          <p:spPr>
            <a:xfrm>
              <a:off x="1903200" y="367885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0"/>
                  </a:lnTo>
                  <a:lnTo>
                    <a:pt x="489" y="1299"/>
                  </a:lnTo>
                  <a:lnTo>
                    <a:pt x="798" y="906"/>
                  </a:lnTo>
                  <a:lnTo>
                    <a:pt x="1286" y="1048"/>
                  </a:lnTo>
                  <a:lnTo>
                    <a:pt x="989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"/>
            <p:cNvSpPr/>
            <p:nvPr/>
          </p:nvSpPr>
          <p:spPr>
            <a:xfrm>
              <a:off x="1379325" y="34246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"/>
            <p:cNvSpPr/>
            <p:nvPr/>
          </p:nvSpPr>
          <p:spPr>
            <a:xfrm>
              <a:off x="1782650" y="3521700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43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70" y="258"/>
                    <a:pt x="141" y="258"/>
                  </a:cubicBezTo>
                  <a:cubicBezTo>
                    <a:pt x="171" y="258"/>
                    <a:pt x="202" y="248"/>
                    <a:pt x="227" y="226"/>
                  </a:cubicBezTo>
                  <a:cubicBezTo>
                    <a:pt x="310" y="143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"/>
            <p:cNvSpPr/>
            <p:nvPr/>
          </p:nvSpPr>
          <p:spPr>
            <a:xfrm>
              <a:off x="1982375" y="32651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"/>
            <p:cNvSpPr/>
            <p:nvPr/>
          </p:nvSpPr>
          <p:spPr>
            <a:xfrm>
              <a:off x="1567150" y="32273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0" y="61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"/>
            <p:cNvSpPr/>
            <p:nvPr/>
          </p:nvSpPr>
          <p:spPr>
            <a:xfrm>
              <a:off x="1779375" y="3314800"/>
              <a:ext cx="14900" cy="12725"/>
            </a:xfrm>
            <a:custGeom>
              <a:rect b="b" l="l" r="r" t="t"/>
              <a:pathLst>
                <a:path extrusionOk="0" h="509" w="596">
                  <a:moveTo>
                    <a:pt x="255" y="1"/>
                  </a:moveTo>
                  <a:cubicBezTo>
                    <a:pt x="121" y="1"/>
                    <a:pt x="12" y="115"/>
                    <a:pt x="1" y="251"/>
                  </a:cubicBezTo>
                  <a:cubicBezTo>
                    <a:pt x="1" y="404"/>
                    <a:pt x="125" y="508"/>
                    <a:pt x="258" y="508"/>
                  </a:cubicBezTo>
                  <a:cubicBezTo>
                    <a:pt x="322" y="508"/>
                    <a:pt x="387" y="484"/>
                    <a:pt x="441" y="430"/>
                  </a:cubicBezTo>
                  <a:cubicBezTo>
                    <a:pt x="596" y="275"/>
                    <a:pt x="501" y="1"/>
                    <a:pt x="274" y="1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"/>
            <p:cNvSpPr/>
            <p:nvPr/>
          </p:nvSpPr>
          <p:spPr>
            <a:xfrm>
              <a:off x="1654350" y="4108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1"/>
                  </a:lnTo>
                  <a:lnTo>
                    <a:pt x="799" y="393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"/>
            <p:cNvSpPr/>
            <p:nvPr/>
          </p:nvSpPr>
          <p:spPr>
            <a:xfrm>
              <a:off x="1129400" y="3853850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3" y="264"/>
                    <a:pt x="176" y="264"/>
                  </a:cubicBezTo>
                  <a:cubicBezTo>
                    <a:pt x="179" y="264"/>
                    <a:pt x="183" y="264"/>
                    <a:pt x="187" y="264"/>
                  </a:cubicBezTo>
                  <a:cubicBezTo>
                    <a:pt x="191" y="264"/>
                    <a:pt x="194" y="264"/>
                    <a:pt x="198" y="264"/>
                  </a:cubicBezTo>
                  <a:cubicBezTo>
                    <a:pt x="370" y="264"/>
                    <a:pt x="374" y="0"/>
                    <a:pt x="208" y="0"/>
                  </a:cubicBezTo>
                  <a:cubicBezTo>
                    <a:pt x="201" y="0"/>
                    <a:pt x="194" y="1"/>
                    <a:pt x="187" y="2"/>
                  </a:cubicBezTo>
                  <a:cubicBezTo>
                    <a:pt x="179" y="1"/>
                    <a:pt x="172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"/>
            <p:cNvSpPr/>
            <p:nvPr/>
          </p:nvSpPr>
          <p:spPr>
            <a:xfrm>
              <a:off x="1533800" y="39506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72" y="0"/>
                    <a:pt x="13" y="60"/>
                    <a:pt x="1" y="131"/>
                  </a:cubicBezTo>
                  <a:cubicBezTo>
                    <a:pt x="1" y="212"/>
                    <a:pt x="67" y="265"/>
                    <a:pt x="135" y="265"/>
                  </a:cubicBezTo>
                  <a:cubicBezTo>
                    <a:pt x="167" y="265"/>
                    <a:pt x="200" y="253"/>
                    <a:pt x="227" y="226"/>
                  </a:cubicBezTo>
                  <a:cubicBezTo>
                    <a:pt x="310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"/>
            <p:cNvSpPr/>
            <p:nvPr/>
          </p:nvSpPr>
          <p:spPr>
            <a:xfrm>
              <a:off x="1733550" y="3694025"/>
              <a:ext cx="7450" cy="6675"/>
            </a:xfrm>
            <a:custGeom>
              <a:rect b="b" l="l" r="r" t="t"/>
              <a:pathLst>
                <a:path extrusionOk="0" h="267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0" y="266"/>
                    <a:pt x="125" y="266"/>
                  </a:cubicBezTo>
                  <a:cubicBezTo>
                    <a:pt x="156" y="266"/>
                    <a:pt x="187" y="254"/>
                    <a:pt x="214" y="227"/>
                  </a:cubicBezTo>
                  <a:cubicBezTo>
                    <a:pt x="298" y="144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6"/>
            <p:cNvSpPr/>
            <p:nvPr/>
          </p:nvSpPr>
          <p:spPr>
            <a:xfrm>
              <a:off x="1318300" y="36562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"/>
            <p:cNvSpPr/>
            <p:nvPr/>
          </p:nvSpPr>
          <p:spPr>
            <a:xfrm>
              <a:off x="1530525" y="37437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4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1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"/>
            <p:cNvSpPr/>
            <p:nvPr/>
          </p:nvSpPr>
          <p:spPr>
            <a:xfrm>
              <a:off x="844725" y="3330900"/>
              <a:ext cx="31875" cy="33650"/>
            </a:xfrm>
            <a:custGeom>
              <a:rect b="b" l="l" r="r" t="t"/>
              <a:pathLst>
                <a:path extrusionOk="0" h="1346" w="1275">
                  <a:moveTo>
                    <a:pt x="727" y="0"/>
                  </a:moveTo>
                  <a:lnTo>
                    <a:pt x="489" y="453"/>
                  </a:lnTo>
                  <a:lnTo>
                    <a:pt x="1" y="358"/>
                  </a:lnTo>
                  <a:lnTo>
                    <a:pt x="334" y="739"/>
                  </a:lnTo>
                  <a:lnTo>
                    <a:pt x="84" y="1191"/>
                  </a:lnTo>
                  <a:lnTo>
                    <a:pt x="84" y="1191"/>
                  </a:lnTo>
                  <a:lnTo>
                    <a:pt x="537" y="965"/>
                  </a:lnTo>
                  <a:lnTo>
                    <a:pt x="870" y="1346"/>
                  </a:lnTo>
                  <a:lnTo>
                    <a:pt x="822" y="834"/>
                  </a:lnTo>
                  <a:lnTo>
                    <a:pt x="1275" y="608"/>
                  </a:lnTo>
                  <a:lnTo>
                    <a:pt x="787" y="512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"/>
            <p:cNvSpPr/>
            <p:nvPr/>
          </p:nvSpPr>
          <p:spPr>
            <a:xfrm>
              <a:off x="1221925" y="2868625"/>
              <a:ext cx="7700" cy="6600"/>
            </a:xfrm>
            <a:custGeom>
              <a:rect b="b" l="l" r="r" t="t"/>
              <a:pathLst>
                <a:path extrusionOk="0" h="264" w="308">
                  <a:moveTo>
                    <a:pt x="174" y="0"/>
                  </a:moveTo>
                  <a:cubicBezTo>
                    <a:pt x="74" y="0"/>
                    <a:pt x="1" y="113"/>
                    <a:pt x="58" y="203"/>
                  </a:cubicBezTo>
                  <a:cubicBezTo>
                    <a:pt x="83" y="244"/>
                    <a:pt x="124" y="263"/>
                    <a:pt x="164" y="263"/>
                  </a:cubicBezTo>
                  <a:cubicBezTo>
                    <a:pt x="218" y="263"/>
                    <a:pt x="270" y="229"/>
                    <a:pt x="284" y="168"/>
                  </a:cubicBezTo>
                  <a:cubicBezTo>
                    <a:pt x="308" y="96"/>
                    <a:pt x="260" y="25"/>
                    <a:pt x="189" y="1"/>
                  </a:cubicBezTo>
                  <a:cubicBezTo>
                    <a:pt x="184" y="0"/>
                    <a:pt x="179" y="0"/>
                    <a:pt x="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"/>
            <p:cNvSpPr/>
            <p:nvPr/>
          </p:nvSpPr>
          <p:spPr>
            <a:xfrm>
              <a:off x="1048500" y="324570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0"/>
                  </a:moveTo>
                  <a:cubicBezTo>
                    <a:pt x="64" y="0"/>
                    <a:pt x="0" y="107"/>
                    <a:pt x="65" y="194"/>
                  </a:cubicBezTo>
                  <a:cubicBezTo>
                    <a:pt x="91" y="234"/>
                    <a:pt x="131" y="253"/>
                    <a:pt x="171" y="253"/>
                  </a:cubicBezTo>
                  <a:cubicBezTo>
                    <a:pt x="225" y="253"/>
                    <a:pt x="278" y="219"/>
                    <a:pt x="291" y="158"/>
                  </a:cubicBezTo>
                  <a:cubicBezTo>
                    <a:pt x="315" y="87"/>
                    <a:pt x="268" y="15"/>
                    <a:pt x="196" y="3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"/>
            <p:cNvSpPr/>
            <p:nvPr/>
          </p:nvSpPr>
          <p:spPr>
            <a:xfrm>
              <a:off x="1261325" y="349125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1"/>
                  </a:moveTo>
                  <a:cubicBezTo>
                    <a:pt x="64" y="1"/>
                    <a:pt x="0" y="107"/>
                    <a:pt x="65" y="194"/>
                  </a:cubicBezTo>
                  <a:cubicBezTo>
                    <a:pt x="91" y="235"/>
                    <a:pt x="131" y="254"/>
                    <a:pt x="172" y="254"/>
                  </a:cubicBezTo>
                  <a:cubicBezTo>
                    <a:pt x="227" y="254"/>
                    <a:pt x="283" y="220"/>
                    <a:pt x="303" y="159"/>
                  </a:cubicBezTo>
                  <a:cubicBezTo>
                    <a:pt x="315" y="87"/>
                    <a:pt x="268" y="16"/>
                    <a:pt x="196" y="4"/>
                  </a:cubicBezTo>
                  <a:cubicBezTo>
                    <a:pt x="186" y="2"/>
                    <a:pt x="176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"/>
            <p:cNvSpPr/>
            <p:nvPr/>
          </p:nvSpPr>
          <p:spPr>
            <a:xfrm>
              <a:off x="1378425" y="3091225"/>
              <a:ext cx="8525" cy="6925"/>
            </a:xfrm>
            <a:custGeom>
              <a:rect b="b" l="l" r="r" t="t"/>
              <a:pathLst>
                <a:path extrusionOk="0" h="277" w="341">
                  <a:moveTo>
                    <a:pt x="186" y="0"/>
                  </a:moveTo>
                  <a:cubicBezTo>
                    <a:pt x="159" y="0"/>
                    <a:pt x="132" y="9"/>
                    <a:pt x="108" y="27"/>
                  </a:cubicBezTo>
                  <a:cubicBezTo>
                    <a:pt x="1" y="98"/>
                    <a:pt x="48" y="253"/>
                    <a:pt x="179" y="277"/>
                  </a:cubicBezTo>
                  <a:cubicBezTo>
                    <a:pt x="239" y="277"/>
                    <a:pt x="310" y="229"/>
                    <a:pt x="322" y="170"/>
                  </a:cubicBezTo>
                  <a:cubicBezTo>
                    <a:pt x="340" y="72"/>
                    <a:pt x="265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"/>
            <p:cNvSpPr/>
            <p:nvPr/>
          </p:nvSpPr>
          <p:spPr>
            <a:xfrm>
              <a:off x="1244750" y="3281925"/>
              <a:ext cx="14950" cy="12700"/>
            </a:xfrm>
            <a:custGeom>
              <a:rect b="b" l="l" r="r" t="t"/>
              <a:pathLst>
                <a:path extrusionOk="0" h="508" w="598">
                  <a:moveTo>
                    <a:pt x="313" y="1"/>
                  </a:moveTo>
                  <a:cubicBezTo>
                    <a:pt x="120" y="1"/>
                    <a:pt x="0" y="214"/>
                    <a:pt x="109" y="388"/>
                  </a:cubicBezTo>
                  <a:cubicBezTo>
                    <a:pt x="160" y="469"/>
                    <a:pt x="241" y="507"/>
                    <a:pt x="321" y="507"/>
                  </a:cubicBezTo>
                  <a:cubicBezTo>
                    <a:pt x="429" y="507"/>
                    <a:pt x="534" y="439"/>
                    <a:pt x="562" y="316"/>
                  </a:cubicBezTo>
                  <a:cubicBezTo>
                    <a:pt x="597" y="173"/>
                    <a:pt x="502" y="31"/>
                    <a:pt x="371" y="7"/>
                  </a:cubicBezTo>
                  <a:cubicBezTo>
                    <a:pt x="351" y="3"/>
                    <a:pt x="332" y="1"/>
                    <a:pt x="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1" name="Google Shape;2411;p6"/>
          <p:cNvGrpSpPr/>
          <p:nvPr/>
        </p:nvGrpSpPr>
        <p:grpSpPr>
          <a:xfrm rot="-1661852">
            <a:off x="5207165" y="2410288"/>
            <a:ext cx="4351339" cy="3753118"/>
            <a:chOff x="780450" y="1002925"/>
            <a:chExt cx="3916575" cy="3378125"/>
          </a:xfrm>
        </p:grpSpPr>
        <p:sp>
          <p:nvSpPr>
            <p:cNvPr id="2412" name="Google Shape;2412;p6"/>
            <p:cNvSpPr/>
            <p:nvPr/>
          </p:nvSpPr>
          <p:spPr>
            <a:xfrm>
              <a:off x="2544350" y="227810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"/>
            <p:cNvSpPr/>
            <p:nvPr/>
          </p:nvSpPr>
          <p:spPr>
            <a:xfrm>
              <a:off x="3345350" y="2331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0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"/>
            <p:cNvSpPr/>
            <p:nvPr/>
          </p:nvSpPr>
          <p:spPr>
            <a:xfrm>
              <a:off x="2592275" y="149705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"/>
            <p:cNvSpPr/>
            <p:nvPr/>
          </p:nvSpPr>
          <p:spPr>
            <a:xfrm>
              <a:off x="3361425" y="19206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56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"/>
            <p:cNvSpPr/>
            <p:nvPr/>
          </p:nvSpPr>
          <p:spPr>
            <a:xfrm>
              <a:off x="1761525" y="208222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"/>
            <p:cNvSpPr/>
            <p:nvPr/>
          </p:nvSpPr>
          <p:spPr>
            <a:xfrm>
              <a:off x="1647825" y="25290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9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"/>
            <p:cNvSpPr/>
            <p:nvPr/>
          </p:nvSpPr>
          <p:spPr>
            <a:xfrm>
              <a:off x="780450" y="237780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8" y="655"/>
                  </a:lnTo>
                  <a:lnTo>
                    <a:pt x="1286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"/>
            <p:cNvSpPr/>
            <p:nvPr/>
          </p:nvSpPr>
          <p:spPr>
            <a:xfrm>
              <a:off x="2243125" y="2420375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6"/>
            <p:cNvSpPr/>
            <p:nvPr/>
          </p:nvSpPr>
          <p:spPr>
            <a:xfrm>
              <a:off x="3166450" y="31112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1"/>
                  </a:moveTo>
                  <a:lnTo>
                    <a:pt x="501" y="501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6"/>
            <p:cNvSpPr/>
            <p:nvPr/>
          </p:nvSpPr>
          <p:spPr>
            <a:xfrm>
              <a:off x="3302475" y="39783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9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6"/>
            <p:cNvSpPr/>
            <p:nvPr/>
          </p:nvSpPr>
          <p:spPr>
            <a:xfrm>
              <a:off x="2336000" y="36895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489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38"/>
                  </a:lnTo>
                  <a:lnTo>
                    <a:pt x="798" y="393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6"/>
            <p:cNvSpPr/>
            <p:nvPr/>
          </p:nvSpPr>
          <p:spPr>
            <a:xfrm>
              <a:off x="2560425" y="31436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0"/>
                  </a:moveTo>
                  <a:lnTo>
                    <a:pt x="501" y="488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0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6"/>
            <p:cNvSpPr/>
            <p:nvPr/>
          </p:nvSpPr>
          <p:spPr>
            <a:xfrm>
              <a:off x="1914525" y="18488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810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6"/>
            <p:cNvSpPr/>
            <p:nvPr/>
          </p:nvSpPr>
          <p:spPr>
            <a:xfrm>
              <a:off x="2360400" y="1131825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1" y="0"/>
                  </a:moveTo>
                  <a:lnTo>
                    <a:pt x="501" y="500"/>
                  </a:lnTo>
                  <a:lnTo>
                    <a:pt x="1" y="655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6"/>
            <p:cNvSpPr/>
            <p:nvPr/>
          </p:nvSpPr>
          <p:spPr>
            <a:xfrm>
              <a:off x="2275275" y="29112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1"/>
                  </a:moveTo>
                  <a:lnTo>
                    <a:pt x="500" y="501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"/>
            <p:cNvSpPr/>
            <p:nvPr/>
          </p:nvSpPr>
          <p:spPr>
            <a:xfrm>
              <a:off x="2544350" y="3918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"/>
            <p:cNvSpPr/>
            <p:nvPr/>
          </p:nvSpPr>
          <p:spPr>
            <a:xfrm>
              <a:off x="2670850" y="26942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9" y="894"/>
                  </a:lnTo>
                  <a:lnTo>
                    <a:pt x="1287" y="1049"/>
                  </a:lnTo>
                  <a:lnTo>
                    <a:pt x="1287" y="1049"/>
                  </a:lnTo>
                  <a:lnTo>
                    <a:pt x="989" y="644"/>
                  </a:lnTo>
                  <a:lnTo>
                    <a:pt x="1287" y="251"/>
                  </a:lnTo>
                  <a:lnTo>
                    <a:pt x="799" y="394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6"/>
            <p:cNvSpPr/>
            <p:nvPr/>
          </p:nvSpPr>
          <p:spPr>
            <a:xfrm>
              <a:off x="2745875" y="18217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810" y="894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810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6"/>
            <p:cNvSpPr/>
            <p:nvPr/>
          </p:nvSpPr>
          <p:spPr>
            <a:xfrm>
              <a:off x="3651050" y="31273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488" y="0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298"/>
                  </a:lnTo>
                  <a:lnTo>
                    <a:pt x="798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6"/>
            <p:cNvSpPr/>
            <p:nvPr/>
          </p:nvSpPr>
          <p:spPr>
            <a:xfrm>
              <a:off x="4041275" y="277725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6"/>
                  </a:lnTo>
                  <a:lnTo>
                    <a:pt x="1286" y="1060"/>
                  </a:lnTo>
                  <a:lnTo>
                    <a:pt x="988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"/>
            <p:cNvSpPr/>
            <p:nvPr/>
          </p:nvSpPr>
          <p:spPr>
            <a:xfrm>
              <a:off x="1419225" y="224565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"/>
            <p:cNvSpPr/>
            <p:nvPr/>
          </p:nvSpPr>
          <p:spPr>
            <a:xfrm>
              <a:off x="3361425" y="30356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0"/>
                  </a:moveTo>
                  <a:lnTo>
                    <a:pt x="488" y="489"/>
                  </a:lnTo>
                  <a:lnTo>
                    <a:pt x="0" y="643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39"/>
                  </a:lnTo>
                  <a:lnTo>
                    <a:pt x="798" y="39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"/>
            <p:cNvSpPr/>
            <p:nvPr/>
          </p:nvSpPr>
          <p:spPr>
            <a:xfrm>
              <a:off x="1792475" y="2761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0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8" y="894"/>
                  </a:lnTo>
                  <a:lnTo>
                    <a:pt x="1286" y="1049"/>
                  </a:lnTo>
                  <a:lnTo>
                    <a:pt x="989" y="644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6"/>
            <p:cNvSpPr/>
            <p:nvPr/>
          </p:nvSpPr>
          <p:spPr>
            <a:xfrm>
              <a:off x="1107275" y="2677850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810" y="905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6"/>
            <p:cNvSpPr/>
            <p:nvPr/>
          </p:nvSpPr>
          <p:spPr>
            <a:xfrm>
              <a:off x="3018525" y="22801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"/>
            <p:cNvSpPr/>
            <p:nvPr/>
          </p:nvSpPr>
          <p:spPr>
            <a:xfrm>
              <a:off x="2549425" y="285822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"/>
            <p:cNvSpPr/>
            <p:nvPr/>
          </p:nvSpPr>
          <p:spPr>
            <a:xfrm>
              <a:off x="2369925" y="2624550"/>
              <a:ext cx="7475" cy="6475"/>
            </a:xfrm>
            <a:custGeom>
              <a:rect b="b" l="l" r="r" t="t"/>
              <a:pathLst>
                <a:path extrusionOk="0" h="259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7"/>
                    <a:pt x="64" y="258"/>
                    <a:pt x="131" y="258"/>
                  </a:cubicBezTo>
                  <a:cubicBezTo>
                    <a:pt x="160" y="258"/>
                    <a:pt x="190" y="249"/>
                    <a:pt x="215" y="227"/>
                  </a:cubicBezTo>
                  <a:cubicBezTo>
                    <a:pt x="298" y="144"/>
                    <a:pt x="251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"/>
            <p:cNvSpPr/>
            <p:nvPr/>
          </p:nvSpPr>
          <p:spPr>
            <a:xfrm>
              <a:off x="2025825" y="29838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5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"/>
            <p:cNvSpPr/>
            <p:nvPr/>
          </p:nvSpPr>
          <p:spPr>
            <a:xfrm>
              <a:off x="2667000" y="208397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2" y="256"/>
                  </a:cubicBezTo>
                  <a:cubicBezTo>
                    <a:pt x="165" y="256"/>
                    <a:pt x="199" y="244"/>
                    <a:pt x="226" y="216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"/>
            <p:cNvSpPr/>
            <p:nvPr/>
          </p:nvSpPr>
          <p:spPr>
            <a:xfrm>
              <a:off x="2303550" y="208075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90" y="248"/>
                    <a:pt x="215" y="226"/>
                  </a:cubicBezTo>
                  <a:cubicBezTo>
                    <a:pt x="298" y="143"/>
                    <a:pt x="251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"/>
            <p:cNvSpPr/>
            <p:nvPr/>
          </p:nvSpPr>
          <p:spPr>
            <a:xfrm>
              <a:off x="1918475" y="2471525"/>
              <a:ext cx="9650" cy="6625"/>
            </a:xfrm>
            <a:custGeom>
              <a:rect b="b" l="l" r="r" t="t"/>
              <a:pathLst>
                <a:path extrusionOk="0" h="265" w="386">
                  <a:moveTo>
                    <a:pt x="177" y="1"/>
                  </a:moveTo>
                  <a:cubicBezTo>
                    <a:pt x="1" y="1"/>
                    <a:pt x="4" y="264"/>
                    <a:pt x="188" y="264"/>
                  </a:cubicBezTo>
                  <a:cubicBezTo>
                    <a:pt x="191" y="264"/>
                    <a:pt x="195" y="264"/>
                    <a:pt x="199" y="264"/>
                  </a:cubicBezTo>
                  <a:cubicBezTo>
                    <a:pt x="203" y="264"/>
                    <a:pt x="207" y="264"/>
                    <a:pt x="210" y="264"/>
                  </a:cubicBezTo>
                  <a:cubicBezTo>
                    <a:pt x="383" y="264"/>
                    <a:pt x="386" y="1"/>
                    <a:pt x="220" y="1"/>
                  </a:cubicBezTo>
                  <a:cubicBezTo>
                    <a:pt x="214" y="1"/>
                    <a:pt x="207" y="1"/>
                    <a:pt x="199" y="2"/>
                  </a:cubicBezTo>
                  <a:cubicBezTo>
                    <a:pt x="191" y="1"/>
                    <a:pt x="184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"/>
            <p:cNvSpPr/>
            <p:nvPr/>
          </p:nvSpPr>
          <p:spPr>
            <a:xfrm>
              <a:off x="2306625" y="310230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39" y="0"/>
                  </a:moveTo>
                  <a:cubicBezTo>
                    <a:pt x="68" y="0"/>
                    <a:pt x="8" y="60"/>
                    <a:pt x="8" y="131"/>
                  </a:cubicBezTo>
                  <a:cubicBezTo>
                    <a:pt x="0" y="212"/>
                    <a:pt x="63" y="265"/>
                    <a:pt x="131" y="265"/>
                  </a:cubicBezTo>
                  <a:cubicBezTo>
                    <a:pt x="163" y="265"/>
                    <a:pt x="196" y="253"/>
                    <a:pt x="223" y="227"/>
                  </a:cubicBezTo>
                  <a:cubicBezTo>
                    <a:pt x="306" y="143"/>
                    <a:pt x="258" y="12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"/>
            <p:cNvSpPr/>
            <p:nvPr/>
          </p:nvSpPr>
          <p:spPr>
            <a:xfrm>
              <a:off x="2209300" y="3393375"/>
              <a:ext cx="7650" cy="6375"/>
            </a:xfrm>
            <a:custGeom>
              <a:rect b="b" l="l" r="r" t="t"/>
              <a:pathLst>
                <a:path extrusionOk="0" h="255" w="306">
                  <a:moveTo>
                    <a:pt x="121" y="0"/>
                  </a:moveTo>
                  <a:cubicBezTo>
                    <a:pt x="58" y="0"/>
                    <a:pt x="8" y="55"/>
                    <a:pt x="8" y="121"/>
                  </a:cubicBezTo>
                  <a:cubicBezTo>
                    <a:pt x="0" y="201"/>
                    <a:pt x="63" y="255"/>
                    <a:pt x="131" y="255"/>
                  </a:cubicBezTo>
                  <a:cubicBezTo>
                    <a:pt x="163" y="255"/>
                    <a:pt x="196" y="243"/>
                    <a:pt x="222" y="216"/>
                  </a:cubicBezTo>
                  <a:cubicBezTo>
                    <a:pt x="306" y="145"/>
                    <a:pt x="258" y="2"/>
                    <a:pt x="139" y="2"/>
                  </a:cubicBezTo>
                  <a:cubicBezTo>
                    <a:pt x="133" y="1"/>
                    <a:pt x="127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"/>
            <p:cNvSpPr/>
            <p:nvPr/>
          </p:nvSpPr>
          <p:spPr>
            <a:xfrm>
              <a:off x="2083875" y="370237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51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"/>
            <p:cNvSpPr/>
            <p:nvPr/>
          </p:nvSpPr>
          <p:spPr>
            <a:xfrm>
              <a:off x="2559225" y="3660700"/>
              <a:ext cx="6875" cy="6275"/>
            </a:xfrm>
            <a:custGeom>
              <a:rect b="b" l="l" r="r" t="t"/>
              <a:pathLst>
                <a:path extrusionOk="0" h="251" w="275">
                  <a:moveTo>
                    <a:pt x="132" y="0"/>
                  </a:moveTo>
                  <a:cubicBezTo>
                    <a:pt x="60" y="0"/>
                    <a:pt x="1" y="48"/>
                    <a:pt x="1" y="120"/>
                  </a:cubicBezTo>
                  <a:cubicBezTo>
                    <a:pt x="1" y="203"/>
                    <a:pt x="60" y="250"/>
                    <a:pt x="132" y="250"/>
                  </a:cubicBezTo>
                  <a:cubicBezTo>
                    <a:pt x="215" y="250"/>
                    <a:pt x="275" y="203"/>
                    <a:pt x="275" y="120"/>
                  </a:cubicBezTo>
                  <a:cubicBezTo>
                    <a:pt x="275" y="48"/>
                    <a:pt x="215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"/>
            <p:cNvSpPr/>
            <p:nvPr/>
          </p:nvSpPr>
          <p:spPr>
            <a:xfrm>
              <a:off x="2366350" y="4374475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4" y="263"/>
                  </a:cubicBezTo>
                  <a:cubicBezTo>
                    <a:pt x="215" y="263"/>
                    <a:pt x="275" y="203"/>
                    <a:pt x="275" y="132"/>
                  </a:cubicBezTo>
                  <a:cubicBezTo>
                    <a:pt x="275" y="60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"/>
            <p:cNvSpPr/>
            <p:nvPr/>
          </p:nvSpPr>
          <p:spPr>
            <a:xfrm>
              <a:off x="3070300" y="3765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1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"/>
            <p:cNvSpPr/>
            <p:nvPr/>
          </p:nvSpPr>
          <p:spPr>
            <a:xfrm>
              <a:off x="2988150" y="399140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5" y="258"/>
                    <a:pt x="132" y="258"/>
                  </a:cubicBezTo>
                  <a:cubicBezTo>
                    <a:pt x="161" y="258"/>
                    <a:pt x="190" y="248"/>
                    <a:pt x="215" y="226"/>
                  </a:cubicBezTo>
                  <a:cubicBezTo>
                    <a:pt x="299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"/>
            <p:cNvSpPr/>
            <p:nvPr/>
          </p:nvSpPr>
          <p:spPr>
            <a:xfrm>
              <a:off x="2795575" y="419290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1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"/>
            <p:cNvSpPr/>
            <p:nvPr/>
          </p:nvSpPr>
          <p:spPr>
            <a:xfrm>
              <a:off x="3423925" y="35181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0"/>
                  </a:moveTo>
                  <a:cubicBezTo>
                    <a:pt x="72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63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"/>
            <p:cNvSpPr/>
            <p:nvPr/>
          </p:nvSpPr>
          <p:spPr>
            <a:xfrm>
              <a:off x="4689275" y="3780950"/>
              <a:ext cx="7750" cy="6650"/>
            </a:xfrm>
            <a:custGeom>
              <a:rect b="b" l="l" r="r" t="t"/>
              <a:pathLst>
                <a:path extrusionOk="0" h="266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2"/>
                    <a:pt x="66" y="266"/>
                    <a:pt x="134" y="266"/>
                  </a:cubicBezTo>
                  <a:cubicBezTo>
                    <a:pt x="166" y="266"/>
                    <a:pt x="199" y="254"/>
                    <a:pt x="226" y="227"/>
                  </a:cubicBezTo>
                  <a:cubicBezTo>
                    <a:pt x="310" y="143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"/>
            <p:cNvSpPr/>
            <p:nvPr/>
          </p:nvSpPr>
          <p:spPr>
            <a:xfrm>
              <a:off x="3730525" y="418160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7"/>
                  </a:cubicBezTo>
                  <a:cubicBezTo>
                    <a:pt x="298" y="143"/>
                    <a:pt x="250" y="12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"/>
            <p:cNvSpPr/>
            <p:nvPr/>
          </p:nvSpPr>
          <p:spPr>
            <a:xfrm>
              <a:off x="3041150" y="3291300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43" y="1"/>
                  </a:moveTo>
                  <a:cubicBezTo>
                    <a:pt x="72" y="1"/>
                    <a:pt x="0" y="60"/>
                    <a:pt x="0" y="132"/>
                  </a:cubicBezTo>
                  <a:cubicBezTo>
                    <a:pt x="0" y="203"/>
                    <a:pt x="72" y="263"/>
                    <a:pt x="143" y="263"/>
                  </a:cubicBezTo>
                  <a:cubicBezTo>
                    <a:pt x="214" y="263"/>
                    <a:pt x="274" y="203"/>
                    <a:pt x="274" y="132"/>
                  </a:cubicBezTo>
                  <a:cubicBezTo>
                    <a:pt x="274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"/>
            <p:cNvSpPr/>
            <p:nvPr/>
          </p:nvSpPr>
          <p:spPr>
            <a:xfrm>
              <a:off x="2792000" y="31832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6"/>
            <p:cNvSpPr/>
            <p:nvPr/>
          </p:nvSpPr>
          <p:spPr>
            <a:xfrm>
              <a:off x="2931600" y="2869500"/>
              <a:ext cx="7775" cy="6500"/>
            </a:xfrm>
            <a:custGeom>
              <a:rect b="b" l="l" r="r" t="t"/>
              <a:pathLst>
                <a:path extrusionOk="0" h="260" w="311">
                  <a:moveTo>
                    <a:pt x="123" y="0"/>
                  </a:moveTo>
                  <a:cubicBezTo>
                    <a:pt x="50" y="0"/>
                    <a:pt x="1" y="56"/>
                    <a:pt x="1" y="133"/>
                  </a:cubicBezTo>
                  <a:cubicBezTo>
                    <a:pt x="1" y="208"/>
                    <a:pt x="70" y="259"/>
                    <a:pt x="141" y="259"/>
                  </a:cubicBezTo>
                  <a:cubicBezTo>
                    <a:pt x="171" y="259"/>
                    <a:pt x="202" y="249"/>
                    <a:pt x="227" y="228"/>
                  </a:cubicBezTo>
                  <a:cubicBezTo>
                    <a:pt x="310" y="145"/>
                    <a:pt x="251" y="2"/>
                    <a:pt x="144" y="2"/>
                  </a:cubicBezTo>
                  <a:cubicBezTo>
                    <a:pt x="136" y="1"/>
                    <a:pt x="129" y="0"/>
                    <a:pt x="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6"/>
            <p:cNvSpPr/>
            <p:nvPr/>
          </p:nvSpPr>
          <p:spPr>
            <a:xfrm>
              <a:off x="2775025" y="245280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1" y="1"/>
                    <a:pt x="1" y="61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6"/>
            <p:cNvSpPr/>
            <p:nvPr/>
          </p:nvSpPr>
          <p:spPr>
            <a:xfrm>
              <a:off x="3629900" y="28094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2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6"/>
            <p:cNvSpPr/>
            <p:nvPr/>
          </p:nvSpPr>
          <p:spPr>
            <a:xfrm>
              <a:off x="3815350" y="3113600"/>
              <a:ext cx="7450" cy="6650"/>
            </a:xfrm>
            <a:custGeom>
              <a:rect b="b" l="l" r="r" t="t"/>
              <a:pathLst>
                <a:path extrusionOk="0" h="266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6"/>
            <p:cNvSpPr/>
            <p:nvPr/>
          </p:nvSpPr>
          <p:spPr>
            <a:xfrm>
              <a:off x="2695275" y="3010025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3"/>
                    <a:pt x="60" y="262"/>
                    <a:pt x="131" y="262"/>
                  </a:cubicBezTo>
                  <a:cubicBezTo>
                    <a:pt x="203" y="262"/>
                    <a:pt x="274" y="203"/>
                    <a:pt x="274" y="131"/>
                  </a:cubicBezTo>
                  <a:cubicBezTo>
                    <a:pt x="274" y="60"/>
                    <a:pt x="203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6"/>
            <p:cNvSpPr/>
            <p:nvPr/>
          </p:nvSpPr>
          <p:spPr>
            <a:xfrm>
              <a:off x="1995775" y="2767725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12" y="60"/>
                    <a:pt x="0" y="132"/>
                  </a:cubicBezTo>
                  <a:cubicBezTo>
                    <a:pt x="0" y="207"/>
                    <a:pt x="70" y="258"/>
                    <a:pt x="141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6"/>
            <p:cNvSpPr/>
            <p:nvPr/>
          </p:nvSpPr>
          <p:spPr>
            <a:xfrm>
              <a:off x="1842475" y="2609675"/>
              <a:ext cx="7475" cy="6525"/>
            </a:xfrm>
            <a:custGeom>
              <a:rect b="b" l="l" r="r" t="t"/>
              <a:pathLst>
                <a:path extrusionOk="0" h="261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0"/>
                    <a:pt x="126" y="260"/>
                  </a:cubicBezTo>
                  <a:cubicBezTo>
                    <a:pt x="157" y="260"/>
                    <a:pt x="188" y="250"/>
                    <a:pt x="215" y="227"/>
                  </a:cubicBezTo>
                  <a:cubicBezTo>
                    <a:pt x="298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6"/>
            <p:cNvSpPr/>
            <p:nvPr/>
          </p:nvSpPr>
          <p:spPr>
            <a:xfrm>
              <a:off x="1810500" y="1837825"/>
              <a:ext cx="9225" cy="6625"/>
            </a:xfrm>
            <a:custGeom>
              <a:rect b="b" l="l" r="r" t="t"/>
              <a:pathLst>
                <a:path extrusionOk="0" h="265" w="369">
                  <a:moveTo>
                    <a:pt x="164" y="0"/>
                  </a:moveTo>
                  <a:cubicBezTo>
                    <a:pt x="1" y="0"/>
                    <a:pt x="1" y="265"/>
                    <a:pt x="164" y="265"/>
                  </a:cubicBezTo>
                  <a:cubicBezTo>
                    <a:pt x="170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0"/>
                    <a:pt x="205" y="0"/>
                  </a:cubicBezTo>
                  <a:cubicBezTo>
                    <a:pt x="198" y="0"/>
                    <a:pt x="191" y="1"/>
                    <a:pt x="184" y="2"/>
                  </a:cubicBezTo>
                  <a:cubicBezTo>
                    <a:pt x="177" y="1"/>
                    <a:pt x="170" y="0"/>
                    <a:pt x="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"/>
            <p:cNvSpPr/>
            <p:nvPr/>
          </p:nvSpPr>
          <p:spPr>
            <a:xfrm>
              <a:off x="1120375" y="1474375"/>
              <a:ext cx="7450" cy="6400"/>
            </a:xfrm>
            <a:custGeom>
              <a:rect b="b" l="l" r="r" t="t"/>
              <a:pathLst>
                <a:path extrusionOk="0" h="256" w="298">
                  <a:moveTo>
                    <a:pt x="113" y="1"/>
                  </a:moveTo>
                  <a:cubicBezTo>
                    <a:pt x="50" y="1"/>
                    <a:pt x="0" y="57"/>
                    <a:pt x="0" y="133"/>
                  </a:cubicBezTo>
                  <a:cubicBezTo>
                    <a:pt x="0" y="205"/>
                    <a:pt x="59" y="256"/>
                    <a:pt x="124" y="256"/>
                  </a:cubicBezTo>
                  <a:cubicBezTo>
                    <a:pt x="155" y="256"/>
                    <a:pt x="187" y="244"/>
                    <a:pt x="214" y="217"/>
                  </a:cubicBezTo>
                  <a:cubicBezTo>
                    <a:pt x="298" y="145"/>
                    <a:pt x="250" y="2"/>
                    <a:pt x="131" y="2"/>
                  </a:cubicBezTo>
                  <a:cubicBezTo>
                    <a:pt x="125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6"/>
            <p:cNvSpPr/>
            <p:nvPr/>
          </p:nvSpPr>
          <p:spPr>
            <a:xfrm>
              <a:off x="1754675" y="153152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3" y="256"/>
                  </a:cubicBezTo>
                  <a:cubicBezTo>
                    <a:pt x="166" y="256"/>
                    <a:pt x="199" y="244"/>
                    <a:pt x="227" y="217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6"/>
            <p:cNvSpPr/>
            <p:nvPr/>
          </p:nvSpPr>
          <p:spPr>
            <a:xfrm>
              <a:off x="1641050" y="1002925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1"/>
                  </a:moveTo>
                  <a:cubicBezTo>
                    <a:pt x="69" y="1"/>
                    <a:pt x="9" y="60"/>
                    <a:pt x="9" y="132"/>
                  </a:cubicBezTo>
                  <a:cubicBezTo>
                    <a:pt x="1" y="212"/>
                    <a:pt x="64" y="266"/>
                    <a:pt x="132" y="266"/>
                  </a:cubicBezTo>
                  <a:cubicBezTo>
                    <a:pt x="164" y="266"/>
                    <a:pt x="197" y="254"/>
                    <a:pt x="223" y="227"/>
                  </a:cubicBezTo>
                  <a:cubicBezTo>
                    <a:pt x="307" y="144"/>
                    <a:pt x="259" y="1"/>
                    <a:pt x="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"/>
            <p:cNvSpPr/>
            <p:nvPr/>
          </p:nvSpPr>
          <p:spPr>
            <a:xfrm>
              <a:off x="1448075" y="24921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2"/>
                    <a:pt x="67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55"/>
                    <a:pt x="263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"/>
            <p:cNvSpPr/>
            <p:nvPr/>
          </p:nvSpPr>
          <p:spPr>
            <a:xfrm>
              <a:off x="1562550" y="2880800"/>
              <a:ext cx="9225" cy="6650"/>
            </a:xfrm>
            <a:custGeom>
              <a:rect b="b" l="l" r="r" t="t"/>
              <a:pathLst>
                <a:path extrusionOk="0" h="266" w="369">
                  <a:moveTo>
                    <a:pt x="164" y="1"/>
                  </a:moveTo>
                  <a:cubicBezTo>
                    <a:pt x="1" y="1"/>
                    <a:pt x="1" y="265"/>
                    <a:pt x="164" y="265"/>
                  </a:cubicBezTo>
                  <a:cubicBezTo>
                    <a:pt x="171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1"/>
                    <a:pt x="205" y="1"/>
                  </a:cubicBezTo>
                  <a:cubicBezTo>
                    <a:pt x="198" y="1"/>
                    <a:pt x="191" y="1"/>
                    <a:pt x="184" y="2"/>
                  </a:cubicBezTo>
                  <a:cubicBezTo>
                    <a:pt x="177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"/>
            <p:cNvSpPr/>
            <p:nvPr/>
          </p:nvSpPr>
          <p:spPr>
            <a:xfrm>
              <a:off x="2004500" y="2263775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4" y="264"/>
                    <a:pt x="176" y="264"/>
                  </a:cubicBezTo>
                  <a:cubicBezTo>
                    <a:pt x="180" y="264"/>
                    <a:pt x="183" y="264"/>
                    <a:pt x="187" y="263"/>
                  </a:cubicBezTo>
                  <a:cubicBezTo>
                    <a:pt x="191" y="264"/>
                    <a:pt x="195" y="264"/>
                    <a:pt x="198" y="264"/>
                  </a:cubicBezTo>
                  <a:cubicBezTo>
                    <a:pt x="371" y="264"/>
                    <a:pt x="374" y="0"/>
                    <a:pt x="208" y="0"/>
                  </a:cubicBezTo>
                  <a:cubicBezTo>
                    <a:pt x="202" y="0"/>
                    <a:pt x="195" y="1"/>
                    <a:pt x="187" y="2"/>
                  </a:cubicBezTo>
                  <a:cubicBezTo>
                    <a:pt x="180" y="1"/>
                    <a:pt x="17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"/>
            <p:cNvSpPr/>
            <p:nvPr/>
          </p:nvSpPr>
          <p:spPr>
            <a:xfrm>
              <a:off x="1084350" y="2031025"/>
              <a:ext cx="7475" cy="6600"/>
            </a:xfrm>
            <a:custGeom>
              <a:rect b="b" l="l" r="r" t="t"/>
              <a:pathLst>
                <a:path extrusionOk="0" h="264" w="299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6"/>
                    <a:pt x="64" y="264"/>
                    <a:pt x="130" y="264"/>
                  </a:cubicBezTo>
                  <a:cubicBezTo>
                    <a:pt x="160" y="264"/>
                    <a:pt x="189" y="253"/>
                    <a:pt x="215" y="227"/>
                  </a:cubicBezTo>
                  <a:cubicBezTo>
                    <a:pt x="298" y="144"/>
                    <a:pt x="251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"/>
            <p:cNvSpPr/>
            <p:nvPr/>
          </p:nvSpPr>
          <p:spPr>
            <a:xfrm>
              <a:off x="1136450" y="225875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6"/>
                  </a:cubicBezTo>
                  <a:cubicBezTo>
                    <a:pt x="298" y="143"/>
                    <a:pt x="250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"/>
            <p:cNvSpPr/>
            <p:nvPr/>
          </p:nvSpPr>
          <p:spPr>
            <a:xfrm>
              <a:off x="2517275" y="17420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6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6"/>
            <p:cNvSpPr/>
            <p:nvPr/>
          </p:nvSpPr>
          <p:spPr>
            <a:xfrm>
              <a:off x="2397900" y="1508950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62"/>
                    <a:pt x="144" y="262"/>
                  </a:cubicBezTo>
                  <a:cubicBezTo>
                    <a:pt x="215" y="262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6"/>
            <p:cNvSpPr/>
            <p:nvPr/>
          </p:nvSpPr>
          <p:spPr>
            <a:xfrm>
              <a:off x="2788725" y="141815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6"/>
            <p:cNvSpPr/>
            <p:nvPr/>
          </p:nvSpPr>
          <p:spPr>
            <a:xfrm>
              <a:off x="2573225" y="1144925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4" y="257"/>
                    <a:pt x="131" y="257"/>
                  </a:cubicBezTo>
                  <a:cubicBezTo>
                    <a:pt x="160" y="257"/>
                    <a:pt x="190" y="248"/>
                    <a:pt x="215" y="226"/>
                  </a:cubicBezTo>
                  <a:cubicBezTo>
                    <a:pt x="310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6"/>
            <p:cNvSpPr/>
            <p:nvPr/>
          </p:nvSpPr>
          <p:spPr>
            <a:xfrm>
              <a:off x="3230150" y="162205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6"/>
            <p:cNvSpPr/>
            <p:nvPr/>
          </p:nvSpPr>
          <p:spPr>
            <a:xfrm>
              <a:off x="3298900" y="1128550"/>
              <a:ext cx="7475" cy="6500"/>
            </a:xfrm>
            <a:custGeom>
              <a:rect b="b" l="l" r="r" t="t"/>
              <a:pathLst>
                <a:path extrusionOk="0" h="260" w="299">
                  <a:moveTo>
                    <a:pt x="144" y="0"/>
                  </a:moveTo>
                  <a:cubicBezTo>
                    <a:pt x="61" y="0"/>
                    <a:pt x="1" y="60"/>
                    <a:pt x="1" y="131"/>
                  </a:cubicBezTo>
                  <a:cubicBezTo>
                    <a:pt x="1" y="212"/>
                    <a:pt x="67" y="260"/>
                    <a:pt x="132" y="260"/>
                  </a:cubicBezTo>
                  <a:cubicBezTo>
                    <a:pt x="162" y="260"/>
                    <a:pt x="192" y="249"/>
                    <a:pt x="215" y="226"/>
                  </a:cubicBezTo>
                  <a:cubicBezTo>
                    <a:pt x="299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6"/>
            <p:cNvSpPr/>
            <p:nvPr/>
          </p:nvSpPr>
          <p:spPr>
            <a:xfrm>
              <a:off x="3527800" y="2197100"/>
              <a:ext cx="7775" cy="6375"/>
            </a:xfrm>
            <a:custGeom>
              <a:rect b="b" l="l" r="r" t="t"/>
              <a:pathLst>
                <a:path extrusionOk="0" h="255" w="311">
                  <a:moveTo>
                    <a:pt x="125" y="0"/>
                  </a:moveTo>
                  <a:cubicBezTo>
                    <a:pt x="61" y="0"/>
                    <a:pt x="1" y="55"/>
                    <a:pt x="1" y="121"/>
                  </a:cubicBezTo>
                  <a:cubicBezTo>
                    <a:pt x="1" y="201"/>
                    <a:pt x="67" y="255"/>
                    <a:pt x="135" y="255"/>
                  </a:cubicBezTo>
                  <a:cubicBezTo>
                    <a:pt x="167" y="255"/>
                    <a:pt x="200" y="243"/>
                    <a:pt x="227" y="216"/>
                  </a:cubicBezTo>
                  <a:cubicBezTo>
                    <a:pt x="310" y="144"/>
                    <a:pt x="251" y="2"/>
                    <a:pt x="144" y="2"/>
                  </a:cubicBezTo>
                  <a:cubicBezTo>
                    <a:pt x="138" y="1"/>
                    <a:pt x="131" y="0"/>
                    <a:pt x="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6"/>
            <p:cNvSpPr/>
            <p:nvPr/>
          </p:nvSpPr>
          <p:spPr>
            <a:xfrm>
              <a:off x="3902050" y="246145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0"/>
                  </a:moveTo>
                  <a:cubicBezTo>
                    <a:pt x="68" y="0"/>
                    <a:pt x="9" y="60"/>
                    <a:pt x="9" y="131"/>
                  </a:cubicBezTo>
                  <a:cubicBezTo>
                    <a:pt x="1" y="212"/>
                    <a:pt x="64" y="265"/>
                    <a:pt x="131" y="265"/>
                  </a:cubicBezTo>
                  <a:cubicBezTo>
                    <a:pt x="163" y="265"/>
                    <a:pt x="196" y="253"/>
                    <a:pt x="223" y="226"/>
                  </a:cubicBezTo>
                  <a:cubicBezTo>
                    <a:pt x="307" y="143"/>
                    <a:pt x="259" y="0"/>
                    <a:pt x="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6"/>
            <p:cNvSpPr/>
            <p:nvPr/>
          </p:nvSpPr>
          <p:spPr>
            <a:xfrm>
              <a:off x="3531375" y="2052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6"/>
            <p:cNvSpPr/>
            <p:nvPr/>
          </p:nvSpPr>
          <p:spPr>
            <a:xfrm>
              <a:off x="1701100" y="2387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9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6"/>
            <p:cNvSpPr/>
            <p:nvPr/>
          </p:nvSpPr>
          <p:spPr>
            <a:xfrm>
              <a:off x="864375" y="3061525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0" y="511"/>
                  </a:cubicBezTo>
                  <a:cubicBezTo>
                    <a:pt x="320" y="511"/>
                    <a:pt x="381" y="490"/>
                    <a:pt x="429" y="441"/>
                  </a:cubicBezTo>
                  <a:cubicBezTo>
                    <a:pt x="596" y="286"/>
                    <a:pt x="489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6"/>
            <p:cNvSpPr/>
            <p:nvPr/>
          </p:nvSpPr>
          <p:spPr>
            <a:xfrm>
              <a:off x="1461175" y="1886075"/>
              <a:ext cx="14925" cy="12850"/>
            </a:xfrm>
            <a:custGeom>
              <a:rect b="b" l="l" r="r" t="t"/>
              <a:pathLst>
                <a:path extrusionOk="0" h="514" w="597">
                  <a:moveTo>
                    <a:pt x="263" y="1"/>
                  </a:moveTo>
                  <a:cubicBezTo>
                    <a:pt x="120" y="1"/>
                    <a:pt x="1" y="120"/>
                    <a:pt x="1" y="262"/>
                  </a:cubicBezTo>
                  <a:cubicBezTo>
                    <a:pt x="1" y="415"/>
                    <a:pt x="120" y="514"/>
                    <a:pt x="249" y="514"/>
                  </a:cubicBezTo>
                  <a:cubicBezTo>
                    <a:pt x="311" y="514"/>
                    <a:pt x="375" y="491"/>
                    <a:pt x="429" y="441"/>
                  </a:cubicBezTo>
                  <a:cubicBezTo>
                    <a:pt x="596" y="286"/>
                    <a:pt x="489" y="12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6"/>
            <p:cNvSpPr/>
            <p:nvPr/>
          </p:nvSpPr>
          <p:spPr>
            <a:xfrm>
              <a:off x="1077500" y="17420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20" y="1"/>
                    <a:pt x="1" y="108"/>
                    <a:pt x="1" y="263"/>
                  </a:cubicBezTo>
                  <a:cubicBezTo>
                    <a:pt x="1" y="410"/>
                    <a:pt x="129" y="512"/>
                    <a:pt x="260" y="512"/>
                  </a:cubicBezTo>
                  <a:cubicBezTo>
                    <a:pt x="320" y="512"/>
                    <a:pt x="381" y="490"/>
                    <a:pt x="429" y="441"/>
                  </a:cubicBezTo>
                  <a:cubicBezTo>
                    <a:pt x="596" y="287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"/>
            <p:cNvSpPr/>
            <p:nvPr/>
          </p:nvSpPr>
          <p:spPr>
            <a:xfrm>
              <a:off x="1835050" y="169707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74" y="0"/>
                  </a:moveTo>
                  <a:cubicBezTo>
                    <a:pt x="119" y="0"/>
                    <a:pt x="0" y="107"/>
                    <a:pt x="0" y="250"/>
                  </a:cubicBezTo>
                  <a:cubicBezTo>
                    <a:pt x="0" y="406"/>
                    <a:pt x="130" y="511"/>
                    <a:pt x="261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"/>
            <p:cNvSpPr/>
            <p:nvPr/>
          </p:nvSpPr>
          <p:spPr>
            <a:xfrm>
              <a:off x="2043100" y="14151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96" y="287"/>
                    <a:pt x="489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"/>
            <p:cNvSpPr/>
            <p:nvPr/>
          </p:nvSpPr>
          <p:spPr>
            <a:xfrm>
              <a:off x="1567450" y="1319325"/>
              <a:ext cx="14900" cy="12700"/>
            </a:xfrm>
            <a:custGeom>
              <a:rect b="b" l="l" r="r" t="t"/>
              <a:pathLst>
                <a:path extrusionOk="0" h="508" w="596">
                  <a:moveTo>
                    <a:pt x="24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0" y="508"/>
                    <a:pt x="249" y="508"/>
                  </a:cubicBezTo>
                  <a:cubicBezTo>
                    <a:pt x="311" y="508"/>
                    <a:pt x="375" y="484"/>
                    <a:pt x="429" y="430"/>
                  </a:cubicBezTo>
                  <a:cubicBezTo>
                    <a:pt x="596" y="275"/>
                    <a:pt x="488" y="1"/>
                    <a:pt x="262" y="1"/>
                  </a:cubicBezTo>
                  <a:cubicBezTo>
                    <a:pt x="256" y="1"/>
                    <a:pt x="249" y="0"/>
                    <a:pt x="2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6"/>
            <p:cNvSpPr/>
            <p:nvPr/>
          </p:nvSpPr>
          <p:spPr>
            <a:xfrm>
              <a:off x="2514000" y="1936950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4"/>
                    <a:pt x="120" y="503"/>
                    <a:pt x="249" y="503"/>
                  </a:cubicBezTo>
                  <a:cubicBezTo>
                    <a:pt x="311" y="503"/>
                    <a:pt x="375" y="480"/>
                    <a:pt x="429" y="430"/>
                  </a:cubicBezTo>
                  <a:cubicBezTo>
                    <a:pt x="596" y="275"/>
                    <a:pt x="488" y="2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6"/>
            <p:cNvSpPr/>
            <p:nvPr/>
          </p:nvSpPr>
          <p:spPr>
            <a:xfrm>
              <a:off x="3094125" y="1260400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31" y="1"/>
                    <a:pt x="12" y="120"/>
                    <a:pt x="0" y="263"/>
                  </a:cubicBezTo>
                  <a:cubicBezTo>
                    <a:pt x="0" y="415"/>
                    <a:pt x="126" y="514"/>
                    <a:pt x="254" y="514"/>
                  </a:cubicBezTo>
                  <a:cubicBezTo>
                    <a:pt x="316" y="514"/>
                    <a:pt x="379" y="491"/>
                    <a:pt x="429" y="441"/>
                  </a:cubicBezTo>
                  <a:cubicBezTo>
                    <a:pt x="596" y="286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"/>
            <p:cNvSpPr/>
            <p:nvPr/>
          </p:nvSpPr>
          <p:spPr>
            <a:xfrm>
              <a:off x="2049650" y="20343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"/>
            <p:cNvSpPr/>
            <p:nvPr/>
          </p:nvSpPr>
          <p:spPr>
            <a:xfrm>
              <a:off x="2491075" y="33996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0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"/>
            <p:cNvSpPr/>
            <p:nvPr/>
          </p:nvSpPr>
          <p:spPr>
            <a:xfrm>
              <a:off x="2840525" y="37154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07"/>
                    <a:pt x="0" y="262"/>
                  </a:cubicBezTo>
                  <a:cubicBezTo>
                    <a:pt x="0" y="409"/>
                    <a:pt x="129" y="511"/>
                    <a:pt x="260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"/>
            <p:cNvSpPr/>
            <p:nvPr/>
          </p:nvSpPr>
          <p:spPr>
            <a:xfrm>
              <a:off x="2212775" y="4039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19" y="512"/>
                    <a:pt x="380" y="490"/>
                    <a:pt x="429" y="442"/>
                  </a:cubicBezTo>
                  <a:cubicBezTo>
                    <a:pt x="595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"/>
            <p:cNvSpPr/>
            <p:nvPr/>
          </p:nvSpPr>
          <p:spPr>
            <a:xfrm>
              <a:off x="3233425" y="3608875"/>
              <a:ext cx="14900" cy="12600"/>
            </a:xfrm>
            <a:custGeom>
              <a:rect b="b" l="l" r="r" t="t"/>
              <a:pathLst>
                <a:path extrusionOk="0" h="504" w="596">
                  <a:moveTo>
                    <a:pt x="255" y="1"/>
                  </a:moveTo>
                  <a:cubicBezTo>
                    <a:pt x="121" y="1"/>
                    <a:pt x="12" y="116"/>
                    <a:pt x="1" y="252"/>
                  </a:cubicBezTo>
                  <a:cubicBezTo>
                    <a:pt x="1" y="405"/>
                    <a:pt x="126" y="503"/>
                    <a:pt x="255" y="503"/>
                  </a:cubicBezTo>
                  <a:cubicBezTo>
                    <a:pt x="316" y="503"/>
                    <a:pt x="379" y="481"/>
                    <a:pt x="429" y="430"/>
                  </a:cubicBezTo>
                  <a:cubicBezTo>
                    <a:pt x="596" y="276"/>
                    <a:pt x="489" y="14"/>
                    <a:pt x="274" y="2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"/>
            <p:cNvSpPr/>
            <p:nvPr/>
          </p:nvSpPr>
          <p:spPr>
            <a:xfrm>
              <a:off x="3660575" y="377172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62" y="0"/>
                  </a:moveTo>
                  <a:cubicBezTo>
                    <a:pt x="119" y="0"/>
                    <a:pt x="0" y="108"/>
                    <a:pt x="0" y="251"/>
                  </a:cubicBezTo>
                  <a:cubicBezTo>
                    <a:pt x="0" y="406"/>
                    <a:pt x="124" y="511"/>
                    <a:pt x="256" y="511"/>
                  </a:cubicBezTo>
                  <a:cubicBezTo>
                    <a:pt x="315" y="511"/>
                    <a:pt x="377" y="489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"/>
            <p:cNvSpPr/>
            <p:nvPr/>
          </p:nvSpPr>
          <p:spPr>
            <a:xfrm>
              <a:off x="2879225" y="30228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8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0"/>
                    <a:pt x="429" y="442"/>
                  </a:cubicBezTo>
                  <a:cubicBezTo>
                    <a:pt x="595" y="287"/>
                    <a:pt x="500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"/>
            <p:cNvSpPr/>
            <p:nvPr/>
          </p:nvSpPr>
          <p:spPr>
            <a:xfrm>
              <a:off x="2879225" y="3450525"/>
              <a:ext cx="14900" cy="12825"/>
            </a:xfrm>
            <a:custGeom>
              <a:rect b="b" l="l" r="r" t="t"/>
              <a:pathLst>
                <a:path extrusionOk="0" h="51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1"/>
                    <a:pt x="429" y="442"/>
                  </a:cubicBezTo>
                  <a:cubicBezTo>
                    <a:pt x="595" y="287"/>
                    <a:pt x="488" y="14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"/>
            <p:cNvSpPr/>
            <p:nvPr/>
          </p:nvSpPr>
          <p:spPr>
            <a:xfrm>
              <a:off x="3305175" y="336482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6"/>
                    <a:pt x="125" y="514"/>
                    <a:pt x="258" y="514"/>
                  </a:cubicBezTo>
                  <a:cubicBezTo>
                    <a:pt x="321" y="514"/>
                    <a:pt x="387" y="491"/>
                    <a:pt x="441" y="441"/>
                  </a:cubicBezTo>
                  <a:cubicBezTo>
                    <a:pt x="595" y="286"/>
                    <a:pt x="488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"/>
            <p:cNvSpPr/>
            <p:nvPr/>
          </p:nvSpPr>
          <p:spPr>
            <a:xfrm>
              <a:off x="4574375" y="27644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20" y="512"/>
                    <a:pt x="380" y="490"/>
                    <a:pt x="429" y="441"/>
                  </a:cubicBezTo>
                  <a:cubicBezTo>
                    <a:pt x="596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"/>
            <p:cNvSpPr/>
            <p:nvPr/>
          </p:nvSpPr>
          <p:spPr>
            <a:xfrm>
              <a:off x="3424225" y="2839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2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07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"/>
            <p:cNvSpPr/>
            <p:nvPr/>
          </p:nvSpPr>
          <p:spPr>
            <a:xfrm>
              <a:off x="3175975" y="26537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394"/>
                    <a:pt x="120" y="501"/>
                    <a:pt x="263" y="501"/>
                  </a:cubicBezTo>
                  <a:cubicBezTo>
                    <a:pt x="417" y="501"/>
                    <a:pt x="536" y="394"/>
                    <a:pt x="536" y="251"/>
                  </a:cubicBezTo>
                  <a:cubicBezTo>
                    <a:pt x="536" y="108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"/>
            <p:cNvSpPr/>
            <p:nvPr/>
          </p:nvSpPr>
          <p:spPr>
            <a:xfrm>
              <a:off x="4679450" y="2461750"/>
              <a:ext cx="13400" cy="12825"/>
            </a:xfrm>
            <a:custGeom>
              <a:rect b="b" l="l" r="r" t="t"/>
              <a:pathLst>
                <a:path extrusionOk="0" h="513" w="536">
                  <a:moveTo>
                    <a:pt x="262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93"/>
                    <a:pt x="119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19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"/>
            <p:cNvSpPr/>
            <p:nvPr/>
          </p:nvSpPr>
          <p:spPr>
            <a:xfrm>
              <a:off x="4420475" y="23248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00"/>
                    <a:pt x="263" y="500"/>
                  </a:cubicBezTo>
                  <a:cubicBezTo>
                    <a:pt x="417" y="500"/>
                    <a:pt x="537" y="393"/>
                    <a:pt x="537" y="250"/>
                  </a:cubicBezTo>
                  <a:cubicBezTo>
                    <a:pt x="537" y="107"/>
                    <a:pt x="417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"/>
            <p:cNvSpPr/>
            <p:nvPr/>
          </p:nvSpPr>
          <p:spPr>
            <a:xfrm>
              <a:off x="4200800" y="2052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393"/>
                    <a:pt x="120" y="512"/>
                    <a:pt x="263" y="512"/>
                  </a:cubicBezTo>
                  <a:cubicBezTo>
                    <a:pt x="406" y="512"/>
                    <a:pt x="537" y="393"/>
                    <a:pt x="537" y="262"/>
                  </a:cubicBezTo>
                  <a:cubicBezTo>
                    <a:pt x="537" y="119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"/>
            <p:cNvSpPr/>
            <p:nvPr/>
          </p:nvSpPr>
          <p:spPr>
            <a:xfrm>
              <a:off x="2892600" y="2091725"/>
              <a:ext cx="14925" cy="12825"/>
            </a:xfrm>
            <a:custGeom>
              <a:rect b="b" l="l" r="r" t="t"/>
              <a:pathLst>
                <a:path extrusionOk="0" h="513" w="597">
                  <a:moveTo>
                    <a:pt x="243" y="1"/>
                  </a:moveTo>
                  <a:cubicBezTo>
                    <a:pt x="109" y="1"/>
                    <a:pt x="1" y="116"/>
                    <a:pt x="1" y="252"/>
                  </a:cubicBezTo>
                  <a:cubicBezTo>
                    <a:pt x="1" y="407"/>
                    <a:pt x="125" y="512"/>
                    <a:pt x="256" y="512"/>
                  </a:cubicBezTo>
                  <a:cubicBezTo>
                    <a:pt x="316" y="512"/>
                    <a:pt x="378" y="491"/>
                    <a:pt x="430" y="442"/>
                  </a:cubicBezTo>
                  <a:cubicBezTo>
                    <a:pt x="596" y="287"/>
                    <a:pt x="489" y="14"/>
                    <a:pt x="263" y="2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"/>
            <p:cNvSpPr/>
            <p:nvPr/>
          </p:nvSpPr>
          <p:spPr>
            <a:xfrm>
              <a:off x="3100975" y="1773550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51"/>
                  </a:cubicBezTo>
                  <a:cubicBezTo>
                    <a:pt x="0" y="407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2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"/>
            <p:cNvSpPr/>
            <p:nvPr/>
          </p:nvSpPr>
          <p:spPr>
            <a:xfrm>
              <a:off x="2931900" y="1586050"/>
              <a:ext cx="14600" cy="12775"/>
            </a:xfrm>
            <a:custGeom>
              <a:rect b="b" l="l" r="r" t="t"/>
              <a:pathLst>
                <a:path extrusionOk="0" h="511" w="584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89"/>
                    <a:pt x="429" y="441"/>
                  </a:cubicBezTo>
                  <a:cubicBezTo>
                    <a:pt x="584" y="286"/>
                    <a:pt x="489" y="12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"/>
            <p:cNvSpPr/>
            <p:nvPr/>
          </p:nvSpPr>
          <p:spPr>
            <a:xfrm>
              <a:off x="3553400" y="1378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43" y="1"/>
                  </a:moveTo>
                  <a:cubicBezTo>
                    <a:pt x="109" y="1"/>
                    <a:pt x="1" y="115"/>
                    <a:pt x="1" y="251"/>
                  </a:cubicBezTo>
                  <a:cubicBezTo>
                    <a:pt x="1" y="407"/>
                    <a:pt x="130" y="512"/>
                    <a:pt x="262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9" y="1"/>
                    <a:pt x="263" y="1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"/>
            <p:cNvSpPr/>
            <p:nvPr/>
          </p:nvSpPr>
          <p:spPr>
            <a:xfrm>
              <a:off x="3559950" y="2535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1"/>
                  </a:moveTo>
                  <a:cubicBezTo>
                    <a:pt x="132" y="1"/>
                    <a:pt x="13" y="108"/>
                    <a:pt x="1" y="251"/>
                  </a:cubicBezTo>
                  <a:cubicBezTo>
                    <a:pt x="1" y="406"/>
                    <a:pt x="130" y="511"/>
                    <a:pt x="265" y="511"/>
                  </a:cubicBezTo>
                  <a:cubicBezTo>
                    <a:pt x="327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"/>
            <p:cNvSpPr/>
            <p:nvPr/>
          </p:nvSpPr>
          <p:spPr>
            <a:xfrm>
              <a:off x="3821900" y="2024775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5" y="502"/>
                    <a:pt x="254" y="502"/>
                  </a:cubicBezTo>
                  <a:cubicBezTo>
                    <a:pt x="316" y="502"/>
                    <a:pt x="379" y="480"/>
                    <a:pt x="429" y="429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0"/>
                    <a:pt x="260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6"/>
            <p:cNvSpPr/>
            <p:nvPr/>
          </p:nvSpPr>
          <p:spPr>
            <a:xfrm>
              <a:off x="3681400" y="334787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62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15"/>
                    <a:pt x="126" y="513"/>
                    <a:pt x="254" y="513"/>
                  </a:cubicBezTo>
                  <a:cubicBezTo>
                    <a:pt x="316" y="513"/>
                    <a:pt x="379" y="491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6"/>
            <p:cNvSpPr/>
            <p:nvPr/>
          </p:nvSpPr>
          <p:spPr>
            <a:xfrm>
              <a:off x="3958825" y="33243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6"/>
            <p:cNvSpPr/>
            <p:nvPr/>
          </p:nvSpPr>
          <p:spPr>
            <a:xfrm>
              <a:off x="4214200" y="3088300"/>
              <a:ext cx="14625" cy="12800"/>
            </a:xfrm>
            <a:custGeom>
              <a:rect b="b" l="l" r="r" t="t"/>
              <a:pathLst>
                <a:path extrusionOk="0" h="512" w="585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5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84" y="287"/>
                    <a:pt x="489" y="13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6"/>
            <p:cNvSpPr/>
            <p:nvPr/>
          </p:nvSpPr>
          <p:spPr>
            <a:xfrm>
              <a:off x="2329450" y="1421425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3" y="512"/>
                    <a:pt x="254" y="512"/>
                  </a:cubicBezTo>
                  <a:cubicBezTo>
                    <a:pt x="314" y="512"/>
                    <a:pt x="376" y="490"/>
                    <a:pt x="429" y="441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6"/>
            <p:cNvSpPr/>
            <p:nvPr/>
          </p:nvSpPr>
          <p:spPr>
            <a:xfrm>
              <a:off x="1648400" y="336392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1"/>
                  </a:lnTo>
                  <a:lnTo>
                    <a:pt x="489" y="1299"/>
                  </a:lnTo>
                  <a:lnTo>
                    <a:pt x="799" y="906"/>
                  </a:lnTo>
                  <a:lnTo>
                    <a:pt x="1287" y="1061"/>
                  </a:lnTo>
                  <a:lnTo>
                    <a:pt x="989" y="656"/>
                  </a:lnTo>
                  <a:lnTo>
                    <a:pt x="1287" y="251"/>
                  </a:lnTo>
                  <a:lnTo>
                    <a:pt x="799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6"/>
            <p:cNvSpPr/>
            <p:nvPr/>
          </p:nvSpPr>
          <p:spPr>
            <a:xfrm>
              <a:off x="1724025" y="3057950"/>
              <a:ext cx="32450" cy="32775"/>
            </a:xfrm>
            <a:custGeom>
              <a:rect b="b" l="l" r="r" t="t"/>
              <a:pathLst>
                <a:path extrusionOk="0" h="1311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310"/>
                  </a:lnTo>
                  <a:lnTo>
                    <a:pt x="810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6"/>
            <p:cNvSpPr/>
            <p:nvPr/>
          </p:nvSpPr>
          <p:spPr>
            <a:xfrm>
              <a:off x="1903200" y="367885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0"/>
                  </a:lnTo>
                  <a:lnTo>
                    <a:pt x="489" y="1299"/>
                  </a:lnTo>
                  <a:lnTo>
                    <a:pt x="798" y="906"/>
                  </a:lnTo>
                  <a:lnTo>
                    <a:pt x="1286" y="1048"/>
                  </a:lnTo>
                  <a:lnTo>
                    <a:pt x="989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6"/>
            <p:cNvSpPr/>
            <p:nvPr/>
          </p:nvSpPr>
          <p:spPr>
            <a:xfrm>
              <a:off x="1379325" y="34246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6"/>
            <p:cNvSpPr/>
            <p:nvPr/>
          </p:nvSpPr>
          <p:spPr>
            <a:xfrm>
              <a:off x="1782650" y="3521700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43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70" y="258"/>
                    <a:pt x="141" y="258"/>
                  </a:cubicBezTo>
                  <a:cubicBezTo>
                    <a:pt x="171" y="258"/>
                    <a:pt x="202" y="248"/>
                    <a:pt x="227" y="226"/>
                  </a:cubicBezTo>
                  <a:cubicBezTo>
                    <a:pt x="310" y="143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"/>
            <p:cNvSpPr/>
            <p:nvPr/>
          </p:nvSpPr>
          <p:spPr>
            <a:xfrm>
              <a:off x="1982375" y="32651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6"/>
            <p:cNvSpPr/>
            <p:nvPr/>
          </p:nvSpPr>
          <p:spPr>
            <a:xfrm>
              <a:off x="1567150" y="32273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0" y="61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6"/>
            <p:cNvSpPr/>
            <p:nvPr/>
          </p:nvSpPr>
          <p:spPr>
            <a:xfrm>
              <a:off x="1779375" y="3314800"/>
              <a:ext cx="14900" cy="12725"/>
            </a:xfrm>
            <a:custGeom>
              <a:rect b="b" l="l" r="r" t="t"/>
              <a:pathLst>
                <a:path extrusionOk="0" h="509" w="596">
                  <a:moveTo>
                    <a:pt x="255" y="1"/>
                  </a:moveTo>
                  <a:cubicBezTo>
                    <a:pt x="121" y="1"/>
                    <a:pt x="12" y="115"/>
                    <a:pt x="1" y="251"/>
                  </a:cubicBezTo>
                  <a:cubicBezTo>
                    <a:pt x="1" y="404"/>
                    <a:pt x="125" y="508"/>
                    <a:pt x="258" y="508"/>
                  </a:cubicBezTo>
                  <a:cubicBezTo>
                    <a:pt x="322" y="508"/>
                    <a:pt x="387" y="484"/>
                    <a:pt x="441" y="430"/>
                  </a:cubicBezTo>
                  <a:cubicBezTo>
                    <a:pt x="596" y="275"/>
                    <a:pt x="501" y="1"/>
                    <a:pt x="274" y="1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"/>
            <p:cNvSpPr/>
            <p:nvPr/>
          </p:nvSpPr>
          <p:spPr>
            <a:xfrm>
              <a:off x="1654350" y="4108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1"/>
                  </a:lnTo>
                  <a:lnTo>
                    <a:pt x="799" y="393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6"/>
            <p:cNvSpPr/>
            <p:nvPr/>
          </p:nvSpPr>
          <p:spPr>
            <a:xfrm>
              <a:off x="1129400" y="3853850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3" y="264"/>
                    <a:pt x="176" y="264"/>
                  </a:cubicBezTo>
                  <a:cubicBezTo>
                    <a:pt x="179" y="264"/>
                    <a:pt x="183" y="264"/>
                    <a:pt x="187" y="264"/>
                  </a:cubicBezTo>
                  <a:cubicBezTo>
                    <a:pt x="191" y="264"/>
                    <a:pt x="194" y="264"/>
                    <a:pt x="198" y="264"/>
                  </a:cubicBezTo>
                  <a:cubicBezTo>
                    <a:pt x="370" y="264"/>
                    <a:pt x="374" y="0"/>
                    <a:pt x="208" y="0"/>
                  </a:cubicBezTo>
                  <a:cubicBezTo>
                    <a:pt x="201" y="0"/>
                    <a:pt x="194" y="1"/>
                    <a:pt x="187" y="2"/>
                  </a:cubicBezTo>
                  <a:cubicBezTo>
                    <a:pt x="179" y="1"/>
                    <a:pt x="172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6"/>
            <p:cNvSpPr/>
            <p:nvPr/>
          </p:nvSpPr>
          <p:spPr>
            <a:xfrm>
              <a:off x="1533800" y="39506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72" y="0"/>
                    <a:pt x="13" y="60"/>
                    <a:pt x="1" y="131"/>
                  </a:cubicBezTo>
                  <a:cubicBezTo>
                    <a:pt x="1" y="212"/>
                    <a:pt x="67" y="265"/>
                    <a:pt x="135" y="265"/>
                  </a:cubicBezTo>
                  <a:cubicBezTo>
                    <a:pt x="167" y="265"/>
                    <a:pt x="200" y="253"/>
                    <a:pt x="227" y="226"/>
                  </a:cubicBezTo>
                  <a:cubicBezTo>
                    <a:pt x="310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6"/>
            <p:cNvSpPr/>
            <p:nvPr/>
          </p:nvSpPr>
          <p:spPr>
            <a:xfrm>
              <a:off x="1733550" y="3694025"/>
              <a:ext cx="7450" cy="6675"/>
            </a:xfrm>
            <a:custGeom>
              <a:rect b="b" l="l" r="r" t="t"/>
              <a:pathLst>
                <a:path extrusionOk="0" h="267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0" y="266"/>
                    <a:pt x="125" y="266"/>
                  </a:cubicBezTo>
                  <a:cubicBezTo>
                    <a:pt x="156" y="266"/>
                    <a:pt x="187" y="254"/>
                    <a:pt x="214" y="227"/>
                  </a:cubicBezTo>
                  <a:cubicBezTo>
                    <a:pt x="298" y="144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6"/>
            <p:cNvSpPr/>
            <p:nvPr/>
          </p:nvSpPr>
          <p:spPr>
            <a:xfrm>
              <a:off x="1318300" y="36562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6"/>
            <p:cNvSpPr/>
            <p:nvPr/>
          </p:nvSpPr>
          <p:spPr>
            <a:xfrm>
              <a:off x="1530525" y="37437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4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1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6"/>
            <p:cNvSpPr/>
            <p:nvPr/>
          </p:nvSpPr>
          <p:spPr>
            <a:xfrm>
              <a:off x="844725" y="3330900"/>
              <a:ext cx="31875" cy="33650"/>
            </a:xfrm>
            <a:custGeom>
              <a:rect b="b" l="l" r="r" t="t"/>
              <a:pathLst>
                <a:path extrusionOk="0" h="1346" w="1275">
                  <a:moveTo>
                    <a:pt x="727" y="0"/>
                  </a:moveTo>
                  <a:lnTo>
                    <a:pt x="489" y="453"/>
                  </a:lnTo>
                  <a:lnTo>
                    <a:pt x="1" y="358"/>
                  </a:lnTo>
                  <a:lnTo>
                    <a:pt x="334" y="739"/>
                  </a:lnTo>
                  <a:lnTo>
                    <a:pt x="84" y="1191"/>
                  </a:lnTo>
                  <a:lnTo>
                    <a:pt x="84" y="1191"/>
                  </a:lnTo>
                  <a:lnTo>
                    <a:pt x="537" y="965"/>
                  </a:lnTo>
                  <a:lnTo>
                    <a:pt x="870" y="1346"/>
                  </a:lnTo>
                  <a:lnTo>
                    <a:pt x="822" y="834"/>
                  </a:lnTo>
                  <a:lnTo>
                    <a:pt x="1275" y="608"/>
                  </a:lnTo>
                  <a:lnTo>
                    <a:pt x="787" y="512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6"/>
            <p:cNvSpPr/>
            <p:nvPr/>
          </p:nvSpPr>
          <p:spPr>
            <a:xfrm>
              <a:off x="1221925" y="2868625"/>
              <a:ext cx="7700" cy="6600"/>
            </a:xfrm>
            <a:custGeom>
              <a:rect b="b" l="l" r="r" t="t"/>
              <a:pathLst>
                <a:path extrusionOk="0" h="264" w="308">
                  <a:moveTo>
                    <a:pt x="174" y="0"/>
                  </a:moveTo>
                  <a:cubicBezTo>
                    <a:pt x="74" y="0"/>
                    <a:pt x="1" y="113"/>
                    <a:pt x="58" y="203"/>
                  </a:cubicBezTo>
                  <a:cubicBezTo>
                    <a:pt x="83" y="244"/>
                    <a:pt x="124" y="263"/>
                    <a:pt x="164" y="263"/>
                  </a:cubicBezTo>
                  <a:cubicBezTo>
                    <a:pt x="218" y="263"/>
                    <a:pt x="270" y="229"/>
                    <a:pt x="284" y="168"/>
                  </a:cubicBezTo>
                  <a:cubicBezTo>
                    <a:pt x="308" y="96"/>
                    <a:pt x="260" y="25"/>
                    <a:pt x="189" y="1"/>
                  </a:cubicBezTo>
                  <a:cubicBezTo>
                    <a:pt x="184" y="0"/>
                    <a:pt x="179" y="0"/>
                    <a:pt x="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6"/>
            <p:cNvSpPr/>
            <p:nvPr/>
          </p:nvSpPr>
          <p:spPr>
            <a:xfrm>
              <a:off x="1048500" y="324570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0"/>
                  </a:moveTo>
                  <a:cubicBezTo>
                    <a:pt x="64" y="0"/>
                    <a:pt x="0" y="107"/>
                    <a:pt x="65" y="194"/>
                  </a:cubicBezTo>
                  <a:cubicBezTo>
                    <a:pt x="91" y="234"/>
                    <a:pt x="131" y="253"/>
                    <a:pt x="171" y="253"/>
                  </a:cubicBezTo>
                  <a:cubicBezTo>
                    <a:pt x="225" y="253"/>
                    <a:pt x="278" y="219"/>
                    <a:pt x="291" y="158"/>
                  </a:cubicBezTo>
                  <a:cubicBezTo>
                    <a:pt x="315" y="87"/>
                    <a:pt x="268" y="15"/>
                    <a:pt x="196" y="3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6"/>
            <p:cNvSpPr/>
            <p:nvPr/>
          </p:nvSpPr>
          <p:spPr>
            <a:xfrm>
              <a:off x="1261325" y="349125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1"/>
                  </a:moveTo>
                  <a:cubicBezTo>
                    <a:pt x="64" y="1"/>
                    <a:pt x="0" y="107"/>
                    <a:pt x="65" y="194"/>
                  </a:cubicBezTo>
                  <a:cubicBezTo>
                    <a:pt x="91" y="235"/>
                    <a:pt x="131" y="254"/>
                    <a:pt x="172" y="254"/>
                  </a:cubicBezTo>
                  <a:cubicBezTo>
                    <a:pt x="227" y="254"/>
                    <a:pt x="283" y="220"/>
                    <a:pt x="303" y="159"/>
                  </a:cubicBezTo>
                  <a:cubicBezTo>
                    <a:pt x="315" y="87"/>
                    <a:pt x="268" y="16"/>
                    <a:pt x="196" y="4"/>
                  </a:cubicBezTo>
                  <a:cubicBezTo>
                    <a:pt x="186" y="2"/>
                    <a:pt x="176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6"/>
            <p:cNvSpPr/>
            <p:nvPr/>
          </p:nvSpPr>
          <p:spPr>
            <a:xfrm>
              <a:off x="1378425" y="3091225"/>
              <a:ext cx="8525" cy="6925"/>
            </a:xfrm>
            <a:custGeom>
              <a:rect b="b" l="l" r="r" t="t"/>
              <a:pathLst>
                <a:path extrusionOk="0" h="277" w="341">
                  <a:moveTo>
                    <a:pt x="186" y="0"/>
                  </a:moveTo>
                  <a:cubicBezTo>
                    <a:pt x="159" y="0"/>
                    <a:pt x="132" y="9"/>
                    <a:pt x="108" y="27"/>
                  </a:cubicBezTo>
                  <a:cubicBezTo>
                    <a:pt x="1" y="98"/>
                    <a:pt x="48" y="253"/>
                    <a:pt x="179" y="277"/>
                  </a:cubicBezTo>
                  <a:cubicBezTo>
                    <a:pt x="239" y="277"/>
                    <a:pt x="310" y="229"/>
                    <a:pt x="322" y="170"/>
                  </a:cubicBezTo>
                  <a:cubicBezTo>
                    <a:pt x="340" y="72"/>
                    <a:pt x="265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6"/>
            <p:cNvSpPr/>
            <p:nvPr/>
          </p:nvSpPr>
          <p:spPr>
            <a:xfrm>
              <a:off x="1244750" y="3281925"/>
              <a:ext cx="14950" cy="12700"/>
            </a:xfrm>
            <a:custGeom>
              <a:rect b="b" l="l" r="r" t="t"/>
              <a:pathLst>
                <a:path extrusionOk="0" h="508" w="598">
                  <a:moveTo>
                    <a:pt x="313" y="1"/>
                  </a:moveTo>
                  <a:cubicBezTo>
                    <a:pt x="120" y="1"/>
                    <a:pt x="0" y="214"/>
                    <a:pt x="109" y="388"/>
                  </a:cubicBezTo>
                  <a:cubicBezTo>
                    <a:pt x="160" y="469"/>
                    <a:pt x="241" y="507"/>
                    <a:pt x="321" y="507"/>
                  </a:cubicBezTo>
                  <a:cubicBezTo>
                    <a:pt x="429" y="507"/>
                    <a:pt x="534" y="439"/>
                    <a:pt x="562" y="316"/>
                  </a:cubicBezTo>
                  <a:cubicBezTo>
                    <a:pt x="597" y="173"/>
                    <a:pt x="502" y="31"/>
                    <a:pt x="371" y="7"/>
                  </a:cubicBezTo>
                  <a:cubicBezTo>
                    <a:pt x="351" y="3"/>
                    <a:pt x="332" y="1"/>
                    <a:pt x="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5" name="Google Shape;2535;p6"/>
          <p:cNvGrpSpPr/>
          <p:nvPr/>
        </p:nvGrpSpPr>
        <p:grpSpPr>
          <a:xfrm rot="-9060480">
            <a:off x="5932989" y="-865031"/>
            <a:ext cx="4351414" cy="3753183"/>
            <a:chOff x="780450" y="1002925"/>
            <a:chExt cx="3916575" cy="3378125"/>
          </a:xfrm>
        </p:grpSpPr>
        <p:sp>
          <p:nvSpPr>
            <p:cNvPr id="2536" name="Google Shape;2536;p6"/>
            <p:cNvSpPr/>
            <p:nvPr/>
          </p:nvSpPr>
          <p:spPr>
            <a:xfrm>
              <a:off x="2544350" y="227810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6"/>
            <p:cNvSpPr/>
            <p:nvPr/>
          </p:nvSpPr>
          <p:spPr>
            <a:xfrm>
              <a:off x="3345350" y="2331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0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6"/>
            <p:cNvSpPr/>
            <p:nvPr/>
          </p:nvSpPr>
          <p:spPr>
            <a:xfrm>
              <a:off x="2592275" y="1497050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8" y="893"/>
                  </a:lnTo>
                  <a:lnTo>
                    <a:pt x="1286" y="1048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6"/>
            <p:cNvSpPr/>
            <p:nvPr/>
          </p:nvSpPr>
          <p:spPr>
            <a:xfrm>
              <a:off x="3361425" y="19206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56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"/>
            <p:cNvSpPr/>
            <p:nvPr/>
          </p:nvSpPr>
          <p:spPr>
            <a:xfrm>
              <a:off x="1761525" y="208222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"/>
            <p:cNvSpPr/>
            <p:nvPr/>
          </p:nvSpPr>
          <p:spPr>
            <a:xfrm>
              <a:off x="1647825" y="25290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798" y="894"/>
                  </a:lnTo>
                  <a:lnTo>
                    <a:pt x="1298" y="1049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798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"/>
            <p:cNvSpPr/>
            <p:nvPr/>
          </p:nvSpPr>
          <p:spPr>
            <a:xfrm>
              <a:off x="780450" y="237780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8" y="655"/>
                  </a:lnTo>
                  <a:lnTo>
                    <a:pt x="1286" y="251"/>
                  </a:lnTo>
                  <a:lnTo>
                    <a:pt x="798" y="405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"/>
            <p:cNvSpPr/>
            <p:nvPr/>
          </p:nvSpPr>
          <p:spPr>
            <a:xfrm>
              <a:off x="2243125" y="2420375"/>
              <a:ext cx="32175" cy="32450"/>
            </a:xfrm>
            <a:custGeom>
              <a:rect b="b" l="l" r="r" t="t"/>
              <a:pathLst>
                <a:path extrusionOk="0" h="1298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6" y="1060"/>
                  </a:lnTo>
                  <a:lnTo>
                    <a:pt x="989" y="655"/>
                  </a:lnTo>
                  <a:lnTo>
                    <a:pt x="1286" y="250"/>
                  </a:lnTo>
                  <a:lnTo>
                    <a:pt x="1286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"/>
            <p:cNvSpPr/>
            <p:nvPr/>
          </p:nvSpPr>
          <p:spPr>
            <a:xfrm>
              <a:off x="3166450" y="31112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1"/>
                  </a:moveTo>
                  <a:lnTo>
                    <a:pt x="501" y="501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"/>
            <p:cNvSpPr/>
            <p:nvPr/>
          </p:nvSpPr>
          <p:spPr>
            <a:xfrm>
              <a:off x="3302475" y="39783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9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"/>
            <p:cNvSpPr/>
            <p:nvPr/>
          </p:nvSpPr>
          <p:spPr>
            <a:xfrm>
              <a:off x="2336000" y="36895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489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38"/>
                  </a:lnTo>
                  <a:lnTo>
                    <a:pt x="798" y="393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"/>
            <p:cNvSpPr/>
            <p:nvPr/>
          </p:nvSpPr>
          <p:spPr>
            <a:xfrm>
              <a:off x="2560425" y="31436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1" y="0"/>
                  </a:moveTo>
                  <a:lnTo>
                    <a:pt x="501" y="488"/>
                  </a:lnTo>
                  <a:lnTo>
                    <a:pt x="1" y="643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50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6"/>
            <p:cNvSpPr/>
            <p:nvPr/>
          </p:nvSpPr>
          <p:spPr>
            <a:xfrm>
              <a:off x="1914525" y="18488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43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810" y="893"/>
                  </a:lnTo>
                  <a:lnTo>
                    <a:pt x="1298" y="1048"/>
                  </a:lnTo>
                  <a:lnTo>
                    <a:pt x="988" y="643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6"/>
            <p:cNvSpPr/>
            <p:nvPr/>
          </p:nvSpPr>
          <p:spPr>
            <a:xfrm>
              <a:off x="2360400" y="1131825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1" y="0"/>
                  </a:moveTo>
                  <a:lnTo>
                    <a:pt x="501" y="500"/>
                  </a:lnTo>
                  <a:lnTo>
                    <a:pt x="1" y="655"/>
                  </a:lnTo>
                  <a:lnTo>
                    <a:pt x="501" y="798"/>
                  </a:lnTo>
                  <a:lnTo>
                    <a:pt x="501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6"/>
            <p:cNvSpPr/>
            <p:nvPr/>
          </p:nvSpPr>
          <p:spPr>
            <a:xfrm>
              <a:off x="2275275" y="2911200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1"/>
                  </a:moveTo>
                  <a:lnTo>
                    <a:pt x="500" y="501"/>
                  </a:lnTo>
                  <a:lnTo>
                    <a:pt x="0" y="644"/>
                  </a:lnTo>
                  <a:lnTo>
                    <a:pt x="500" y="798"/>
                  </a:lnTo>
                  <a:lnTo>
                    <a:pt x="500" y="1298"/>
                  </a:lnTo>
                  <a:lnTo>
                    <a:pt x="798" y="894"/>
                  </a:lnTo>
                  <a:lnTo>
                    <a:pt x="1298" y="1048"/>
                  </a:lnTo>
                  <a:lnTo>
                    <a:pt x="989" y="644"/>
                  </a:lnTo>
                  <a:lnTo>
                    <a:pt x="1298" y="251"/>
                  </a:lnTo>
                  <a:lnTo>
                    <a:pt x="1298" y="251"/>
                  </a:lnTo>
                  <a:lnTo>
                    <a:pt x="798" y="39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6"/>
            <p:cNvSpPr/>
            <p:nvPr/>
          </p:nvSpPr>
          <p:spPr>
            <a:xfrm>
              <a:off x="2544350" y="3918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0"/>
                  </a:moveTo>
                  <a:lnTo>
                    <a:pt x="489" y="500"/>
                  </a:lnTo>
                  <a:lnTo>
                    <a:pt x="1" y="655"/>
                  </a:lnTo>
                  <a:lnTo>
                    <a:pt x="489" y="810"/>
                  </a:lnTo>
                  <a:lnTo>
                    <a:pt x="489" y="1298"/>
                  </a:lnTo>
                  <a:lnTo>
                    <a:pt x="798" y="905"/>
                  </a:lnTo>
                  <a:lnTo>
                    <a:pt x="1287" y="1048"/>
                  </a:lnTo>
                  <a:lnTo>
                    <a:pt x="989" y="655"/>
                  </a:lnTo>
                  <a:lnTo>
                    <a:pt x="1287" y="250"/>
                  </a:lnTo>
                  <a:lnTo>
                    <a:pt x="798" y="40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6"/>
            <p:cNvSpPr/>
            <p:nvPr/>
          </p:nvSpPr>
          <p:spPr>
            <a:xfrm>
              <a:off x="2670850" y="269420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9" y="894"/>
                  </a:lnTo>
                  <a:lnTo>
                    <a:pt x="1287" y="1049"/>
                  </a:lnTo>
                  <a:lnTo>
                    <a:pt x="1287" y="1049"/>
                  </a:lnTo>
                  <a:lnTo>
                    <a:pt x="989" y="644"/>
                  </a:lnTo>
                  <a:lnTo>
                    <a:pt x="1287" y="251"/>
                  </a:lnTo>
                  <a:lnTo>
                    <a:pt x="799" y="394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6"/>
            <p:cNvSpPr/>
            <p:nvPr/>
          </p:nvSpPr>
          <p:spPr>
            <a:xfrm>
              <a:off x="2745875" y="1821775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1"/>
                  </a:moveTo>
                  <a:lnTo>
                    <a:pt x="500" y="489"/>
                  </a:lnTo>
                  <a:lnTo>
                    <a:pt x="0" y="644"/>
                  </a:lnTo>
                  <a:lnTo>
                    <a:pt x="500" y="799"/>
                  </a:lnTo>
                  <a:lnTo>
                    <a:pt x="500" y="1299"/>
                  </a:lnTo>
                  <a:lnTo>
                    <a:pt x="810" y="894"/>
                  </a:lnTo>
                  <a:lnTo>
                    <a:pt x="1298" y="1049"/>
                  </a:lnTo>
                  <a:lnTo>
                    <a:pt x="988" y="644"/>
                  </a:lnTo>
                  <a:lnTo>
                    <a:pt x="1298" y="251"/>
                  </a:lnTo>
                  <a:lnTo>
                    <a:pt x="810" y="39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"/>
            <p:cNvSpPr/>
            <p:nvPr/>
          </p:nvSpPr>
          <p:spPr>
            <a:xfrm>
              <a:off x="3651050" y="312730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488" y="0"/>
                  </a:moveTo>
                  <a:lnTo>
                    <a:pt x="488" y="501"/>
                  </a:lnTo>
                  <a:lnTo>
                    <a:pt x="0" y="655"/>
                  </a:lnTo>
                  <a:lnTo>
                    <a:pt x="488" y="810"/>
                  </a:lnTo>
                  <a:lnTo>
                    <a:pt x="488" y="1298"/>
                  </a:lnTo>
                  <a:lnTo>
                    <a:pt x="798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1"/>
                  </a:lnTo>
                  <a:lnTo>
                    <a:pt x="798" y="40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6"/>
            <p:cNvSpPr/>
            <p:nvPr/>
          </p:nvSpPr>
          <p:spPr>
            <a:xfrm>
              <a:off x="4041275" y="2777250"/>
              <a:ext cx="32175" cy="32775"/>
            </a:xfrm>
            <a:custGeom>
              <a:rect b="b" l="l" r="r" t="t"/>
              <a:pathLst>
                <a:path extrusionOk="0" h="1311" w="1287">
                  <a:moveTo>
                    <a:pt x="488" y="1"/>
                  </a:moveTo>
                  <a:lnTo>
                    <a:pt x="488" y="501"/>
                  </a:lnTo>
                  <a:lnTo>
                    <a:pt x="0" y="656"/>
                  </a:lnTo>
                  <a:lnTo>
                    <a:pt x="488" y="810"/>
                  </a:lnTo>
                  <a:lnTo>
                    <a:pt x="488" y="1310"/>
                  </a:lnTo>
                  <a:lnTo>
                    <a:pt x="798" y="906"/>
                  </a:lnTo>
                  <a:lnTo>
                    <a:pt x="1286" y="1060"/>
                  </a:lnTo>
                  <a:lnTo>
                    <a:pt x="988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6"/>
            <p:cNvSpPr/>
            <p:nvPr/>
          </p:nvSpPr>
          <p:spPr>
            <a:xfrm>
              <a:off x="1419225" y="2245650"/>
              <a:ext cx="32450" cy="32475"/>
            </a:xfrm>
            <a:custGeom>
              <a:rect b="b" l="l" r="r" t="t"/>
              <a:pathLst>
                <a:path extrusionOk="0" h="1299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6"/>
            <p:cNvSpPr/>
            <p:nvPr/>
          </p:nvSpPr>
          <p:spPr>
            <a:xfrm>
              <a:off x="3361425" y="303562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488" y="0"/>
                  </a:moveTo>
                  <a:lnTo>
                    <a:pt x="488" y="489"/>
                  </a:lnTo>
                  <a:lnTo>
                    <a:pt x="0" y="643"/>
                  </a:lnTo>
                  <a:lnTo>
                    <a:pt x="488" y="798"/>
                  </a:lnTo>
                  <a:lnTo>
                    <a:pt x="488" y="1298"/>
                  </a:lnTo>
                  <a:lnTo>
                    <a:pt x="798" y="893"/>
                  </a:lnTo>
                  <a:lnTo>
                    <a:pt x="1298" y="1048"/>
                  </a:lnTo>
                  <a:lnTo>
                    <a:pt x="989" y="643"/>
                  </a:lnTo>
                  <a:lnTo>
                    <a:pt x="1298" y="239"/>
                  </a:lnTo>
                  <a:lnTo>
                    <a:pt x="798" y="39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6"/>
            <p:cNvSpPr/>
            <p:nvPr/>
          </p:nvSpPr>
          <p:spPr>
            <a:xfrm>
              <a:off x="1792475" y="27611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0" y="644"/>
                  </a:lnTo>
                  <a:lnTo>
                    <a:pt x="489" y="799"/>
                  </a:lnTo>
                  <a:lnTo>
                    <a:pt x="489" y="1299"/>
                  </a:lnTo>
                  <a:lnTo>
                    <a:pt x="798" y="894"/>
                  </a:lnTo>
                  <a:lnTo>
                    <a:pt x="1286" y="1049"/>
                  </a:lnTo>
                  <a:lnTo>
                    <a:pt x="989" y="644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6"/>
            <p:cNvSpPr/>
            <p:nvPr/>
          </p:nvSpPr>
          <p:spPr>
            <a:xfrm>
              <a:off x="1107275" y="2677850"/>
              <a:ext cx="32475" cy="32450"/>
            </a:xfrm>
            <a:custGeom>
              <a:rect b="b" l="l" r="r" t="t"/>
              <a:pathLst>
                <a:path extrusionOk="0" h="1298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810" y="905"/>
                  </a:lnTo>
                  <a:lnTo>
                    <a:pt x="1298" y="1048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6"/>
            <p:cNvSpPr/>
            <p:nvPr/>
          </p:nvSpPr>
          <p:spPr>
            <a:xfrm>
              <a:off x="3018525" y="2280175"/>
              <a:ext cx="32475" cy="32475"/>
            </a:xfrm>
            <a:custGeom>
              <a:rect b="b" l="l" r="r" t="t"/>
              <a:pathLst>
                <a:path extrusionOk="0" h="1299" w="1299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298"/>
                  </a:lnTo>
                  <a:lnTo>
                    <a:pt x="798" y="905"/>
                  </a:lnTo>
                  <a:lnTo>
                    <a:pt x="1298" y="1048"/>
                  </a:lnTo>
                  <a:lnTo>
                    <a:pt x="989" y="655"/>
                  </a:lnTo>
                  <a:lnTo>
                    <a:pt x="1298" y="250"/>
                  </a:lnTo>
                  <a:lnTo>
                    <a:pt x="798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6"/>
            <p:cNvSpPr/>
            <p:nvPr/>
          </p:nvSpPr>
          <p:spPr>
            <a:xfrm>
              <a:off x="2549425" y="285822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6"/>
            <p:cNvSpPr/>
            <p:nvPr/>
          </p:nvSpPr>
          <p:spPr>
            <a:xfrm>
              <a:off x="2369925" y="2624550"/>
              <a:ext cx="7475" cy="6475"/>
            </a:xfrm>
            <a:custGeom>
              <a:rect b="b" l="l" r="r" t="t"/>
              <a:pathLst>
                <a:path extrusionOk="0" h="259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7"/>
                    <a:pt x="64" y="258"/>
                    <a:pt x="131" y="258"/>
                  </a:cubicBezTo>
                  <a:cubicBezTo>
                    <a:pt x="160" y="258"/>
                    <a:pt x="190" y="249"/>
                    <a:pt x="215" y="227"/>
                  </a:cubicBezTo>
                  <a:cubicBezTo>
                    <a:pt x="298" y="144"/>
                    <a:pt x="251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6"/>
            <p:cNvSpPr/>
            <p:nvPr/>
          </p:nvSpPr>
          <p:spPr>
            <a:xfrm>
              <a:off x="2025825" y="29838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5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6"/>
            <p:cNvSpPr/>
            <p:nvPr/>
          </p:nvSpPr>
          <p:spPr>
            <a:xfrm>
              <a:off x="2667000" y="208397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2" y="256"/>
                  </a:cubicBezTo>
                  <a:cubicBezTo>
                    <a:pt x="165" y="256"/>
                    <a:pt x="199" y="244"/>
                    <a:pt x="226" y="216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6"/>
            <p:cNvSpPr/>
            <p:nvPr/>
          </p:nvSpPr>
          <p:spPr>
            <a:xfrm>
              <a:off x="2303550" y="208075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90" y="248"/>
                    <a:pt x="215" y="226"/>
                  </a:cubicBezTo>
                  <a:cubicBezTo>
                    <a:pt x="298" y="143"/>
                    <a:pt x="251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6"/>
            <p:cNvSpPr/>
            <p:nvPr/>
          </p:nvSpPr>
          <p:spPr>
            <a:xfrm>
              <a:off x="1918475" y="2471525"/>
              <a:ext cx="9650" cy="6625"/>
            </a:xfrm>
            <a:custGeom>
              <a:rect b="b" l="l" r="r" t="t"/>
              <a:pathLst>
                <a:path extrusionOk="0" h="265" w="386">
                  <a:moveTo>
                    <a:pt x="177" y="1"/>
                  </a:moveTo>
                  <a:cubicBezTo>
                    <a:pt x="1" y="1"/>
                    <a:pt x="4" y="264"/>
                    <a:pt x="188" y="264"/>
                  </a:cubicBezTo>
                  <a:cubicBezTo>
                    <a:pt x="191" y="264"/>
                    <a:pt x="195" y="264"/>
                    <a:pt x="199" y="264"/>
                  </a:cubicBezTo>
                  <a:cubicBezTo>
                    <a:pt x="203" y="264"/>
                    <a:pt x="207" y="264"/>
                    <a:pt x="210" y="264"/>
                  </a:cubicBezTo>
                  <a:cubicBezTo>
                    <a:pt x="383" y="264"/>
                    <a:pt x="386" y="1"/>
                    <a:pt x="220" y="1"/>
                  </a:cubicBezTo>
                  <a:cubicBezTo>
                    <a:pt x="214" y="1"/>
                    <a:pt x="207" y="1"/>
                    <a:pt x="199" y="2"/>
                  </a:cubicBezTo>
                  <a:cubicBezTo>
                    <a:pt x="191" y="1"/>
                    <a:pt x="184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6"/>
            <p:cNvSpPr/>
            <p:nvPr/>
          </p:nvSpPr>
          <p:spPr>
            <a:xfrm>
              <a:off x="2306625" y="310230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39" y="0"/>
                  </a:moveTo>
                  <a:cubicBezTo>
                    <a:pt x="68" y="0"/>
                    <a:pt x="8" y="60"/>
                    <a:pt x="8" y="131"/>
                  </a:cubicBezTo>
                  <a:cubicBezTo>
                    <a:pt x="0" y="212"/>
                    <a:pt x="63" y="265"/>
                    <a:pt x="131" y="265"/>
                  </a:cubicBezTo>
                  <a:cubicBezTo>
                    <a:pt x="163" y="265"/>
                    <a:pt x="196" y="253"/>
                    <a:pt x="223" y="227"/>
                  </a:cubicBezTo>
                  <a:cubicBezTo>
                    <a:pt x="306" y="143"/>
                    <a:pt x="258" y="12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6"/>
            <p:cNvSpPr/>
            <p:nvPr/>
          </p:nvSpPr>
          <p:spPr>
            <a:xfrm>
              <a:off x="2209300" y="3393375"/>
              <a:ext cx="7650" cy="6375"/>
            </a:xfrm>
            <a:custGeom>
              <a:rect b="b" l="l" r="r" t="t"/>
              <a:pathLst>
                <a:path extrusionOk="0" h="255" w="306">
                  <a:moveTo>
                    <a:pt x="121" y="0"/>
                  </a:moveTo>
                  <a:cubicBezTo>
                    <a:pt x="58" y="0"/>
                    <a:pt x="8" y="55"/>
                    <a:pt x="8" y="121"/>
                  </a:cubicBezTo>
                  <a:cubicBezTo>
                    <a:pt x="0" y="201"/>
                    <a:pt x="63" y="255"/>
                    <a:pt x="131" y="255"/>
                  </a:cubicBezTo>
                  <a:cubicBezTo>
                    <a:pt x="163" y="255"/>
                    <a:pt x="196" y="243"/>
                    <a:pt x="222" y="216"/>
                  </a:cubicBezTo>
                  <a:cubicBezTo>
                    <a:pt x="306" y="145"/>
                    <a:pt x="258" y="2"/>
                    <a:pt x="139" y="2"/>
                  </a:cubicBezTo>
                  <a:cubicBezTo>
                    <a:pt x="133" y="1"/>
                    <a:pt x="127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6"/>
            <p:cNvSpPr/>
            <p:nvPr/>
          </p:nvSpPr>
          <p:spPr>
            <a:xfrm>
              <a:off x="2083875" y="370237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51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6"/>
            <p:cNvSpPr/>
            <p:nvPr/>
          </p:nvSpPr>
          <p:spPr>
            <a:xfrm>
              <a:off x="2559225" y="3660700"/>
              <a:ext cx="6875" cy="6275"/>
            </a:xfrm>
            <a:custGeom>
              <a:rect b="b" l="l" r="r" t="t"/>
              <a:pathLst>
                <a:path extrusionOk="0" h="251" w="275">
                  <a:moveTo>
                    <a:pt x="132" y="0"/>
                  </a:moveTo>
                  <a:cubicBezTo>
                    <a:pt x="60" y="0"/>
                    <a:pt x="1" y="48"/>
                    <a:pt x="1" y="120"/>
                  </a:cubicBezTo>
                  <a:cubicBezTo>
                    <a:pt x="1" y="203"/>
                    <a:pt x="60" y="250"/>
                    <a:pt x="132" y="250"/>
                  </a:cubicBezTo>
                  <a:cubicBezTo>
                    <a:pt x="215" y="250"/>
                    <a:pt x="275" y="203"/>
                    <a:pt x="275" y="120"/>
                  </a:cubicBezTo>
                  <a:cubicBezTo>
                    <a:pt x="275" y="48"/>
                    <a:pt x="215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6"/>
            <p:cNvSpPr/>
            <p:nvPr/>
          </p:nvSpPr>
          <p:spPr>
            <a:xfrm>
              <a:off x="2366350" y="4374475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4" y="263"/>
                  </a:cubicBezTo>
                  <a:cubicBezTo>
                    <a:pt x="215" y="263"/>
                    <a:pt x="275" y="203"/>
                    <a:pt x="275" y="132"/>
                  </a:cubicBezTo>
                  <a:cubicBezTo>
                    <a:pt x="275" y="60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6"/>
            <p:cNvSpPr/>
            <p:nvPr/>
          </p:nvSpPr>
          <p:spPr>
            <a:xfrm>
              <a:off x="3070300" y="3765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1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6"/>
            <p:cNvSpPr/>
            <p:nvPr/>
          </p:nvSpPr>
          <p:spPr>
            <a:xfrm>
              <a:off x="2988150" y="3991400"/>
              <a:ext cx="7475" cy="6450"/>
            </a:xfrm>
            <a:custGeom>
              <a:rect b="b" l="l" r="r" t="t"/>
              <a:pathLst>
                <a:path extrusionOk="0" h="258" w="299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5" y="258"/>
                    <a:pt x="132" y="258"/>
                  </a:cubicBezTo>
                  <a:cubicBezTo>
                    <a:pt x="161" y="258"/>
                    <a:pt x="190" y="248"/>
                    <a:pt x="215" y="226"/>
                  </a:cubicBezTo>
                  <a:cubicBezTo>
                    <a:pt x="299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6"/>
            <p:cNvSpPr/>
            <p:nvPr/>
          </p:nvSpPr>
          <p:spPr>
            <a:xfrm>
              <a:off x="2795575" y="419290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1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6"/>
            <p:cNvSpPr/>
            <p:nvPr/>
          </p:nvSpPr>
          <p:spPr>
            <a:xfrm>
              <a:off x="3423925" y="35181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0"/>
                  </a:moveTo>
                  <a:cubicBezTo>
                    <a:pt x="72" y="0"/>
                    <a:pt x="1" y="60"/>
                    <a:pt x="1" y="131"/>
                  </a:cubicBezTo>
                  <a:cubicBezTo>
                    <a:pt x="1" y="212"/>
                    <a:pt x="66" y="265"/>
                    <a:pt x="135" y="265"/>
                  </a:cubicBezTo>
                  <a:cubicBezTo>
                    <a:pt x="167" y="265"/>
                    <a:pt x="200" y="253"/>
                    <a:pt x="227" y="227"/>
                  </a:cubicBezTo>
                  <a:cubicBezTo>
                    <a:pt x="310" y="143"/>
                    <a:pt x="263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6"/>
            <p:cNvSpPr/>
            <p:nvPr/>
          </p:nvSpPr>
          <p:spPr>
            <a:xfrm>
              <a:off x="4689275" y="3780950"/>
              <a:ext cx="7750" cy="6650"/>
            </a:xfrm>
            <a:custGeom>
              <a:rect b="b" l="l" r="r" t="t"/>
              <a:pathLst>
                <a:path extrusionOk="0" h="266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2"/>
                    <a:pt x="66" y="266"/>
                    <a:pt x="134" y="266"/>
                  </a:cubicBezTo>
                  <a:cubicBezTo>
                    <a:pt x="166" y="266"/>
                    <a:pt x="199" y="254"/>
                    <a:pt x="226" y="227"/>
                  </a:cubicBezTo>
                  <a:cubicBezTo>
                    <a:pt x="310" y="143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6"/>
            <p:cNvSpPr/>
            <p:nvPr/>
          </p:nvSpPr>
          <p:spPr>
            <a:xfrm>
              <a:off x="3730525" y="418160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7"/>
                  </a:cubicBezTo>
                  <a:cubicBezTo>
                    <a:pt x="298" y="143"/>
                    <a:pt x="250" y="12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6"/>
            <p:cNvSpPr/>
            <p:nvPr/>
          </p:nvSpPr>
          <p:spPr>
            <a:xfrm>
              <a:off x="3041150" y="3291300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43" y="1"/>
                  </a:moveTo>
                  <a:cubicBezTo>
                    <a:pt x="72" y="1"/>
                    <a:pt x="0" y="60"/>
                    <a:pt x="0" y="132"/>
                  </a:cubicBezTo>
                  <a:cubicBezTo>
                    <a:pt x="0" y="203"/>
                    <a:pt x="72" y="263"/>
                    <a:pt x="143" y="263"/>
                  </a:cubicBezTo>
                  <a:cubicBezTo>
                    <a:pt x="214" y="263"/>
                    <a:pt x="274" y="203"/>
                    <a:pt x="274" y="132"/>
                  </a:cubicBezTo>
                  <a:cubicBezTo>
                    <a:pt x="274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"/>
            <p:cNvSpPr/>
            <p:nvPr/>
          </p:nvSpPr>
          <p:spPr>
            <a:xfrm>
              <a:off x="2792000" y="31832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"/>
            <p:cNvSpPr/>
            <p:nvPr/>
          </p:nvSpPr>
          <p:spPr>
            <a:xfrm>
              <a:off x="2931600" y="2869500"/>
              <a:ext cx="7775" cy="6500"/>
            </a:xfrm>
            <a:custGeom>
              <a:rect b="b" l="l" r="r" t="t"/>
              <a:pathLst>
                <a:path extrusionOk="0" h="260" w="311">
                  <a:moveTo>
                    <a:pt x="123" y="0"/>
                  </a:moveTo>
                  <a:cubicBezTo>
                    <a:pt x="50" y="0"/>
                    <a:pt x="1" y="56"/>
                    <a:pt x="1" y="133"/>
                  </a:cubicBezTo>
                  <a:cubicBezTo>
                    <a:pt x="1" y="208"/>
                    <a:pt x="70" y="259"/>
                    <a:pt x="141" y="259"/>
                  </a:cubicBezTo>
                  <a:cubicBezTo>
                    <a:pt x="171" y="259"/>
                    <a:pt x="202" y="249"/>
                    <a:pt x="227" y="228"/>
                  </a:cubicBezTo>
                  <a:cubicBezTo>
                    <a:pt x="310" y="145"/>
                    <a:pt x="251" y="2"/>
                    <a:pt x="144" y="2"/>
                  </a:cubicBezTo>
                  <a:cubicBezTo>
                    <a:pt x="136" y="1"/>
                    <a:pt x="129" y="0"/>
                    <a:pt x="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"/>
            <p:cNvSpPr/>
            <p:nvPr/>
          </p:nvSpPr>
          <p:spPr>
            <a:xfrm>
              <a:off x="2775025" y="245280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1" y="1"/>
                    <a:pt x="1" y="61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7" y="266"/>
                    <a:pt x="188" y="254"/>
                    <a:pt x="215" y="227"/>
                  </a:cubicBezTo>
                  <a:cubicBezTo>
                    <a:pt x="299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"/>
            <p:cNvSpPr/>
            <p:nvPr/>
          </p:nvSpPr>
          <p:spPr>
            <a:xfrm>
              <a:off x="3629900" y="28094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2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6"/>
            <p:cNvSpPr/>
            <p:nvPr/>
          </p:nvSpPr>
          <p:spPr>
            <a:xfrm>
              <a:off x="3815350" y="3113600"/>
              <a:ext cx="7450" cy="6650"/>
            </a:xfrm>
            <a:custGeom>
              <a:rect b="b" l="l" r="r" t="t"/>
              <a:pathLst>
                <a:path extrusionOk="0" h="266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1" y="266"/>
                    <a:pt x="125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6"/>
            <p:cNvSpPr/>
            <p:nvPr/>
          </p:nvSpPr>
          <p:spPr>
            <a:xfrm>
              <a:off x="2695275" y="3010025"/>
              <a:ext cx="6850" cy="6575"/>
            </a:xfrm>
            <a:custGeom>
              <a:rect b="b" l="l" r="r" t="t"/>
              <a:pathLst>
                <a:path extrusionOk="0" h="263" w="274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03"/>
                    <a:pt x="60" y="262"/>
                    <a:pt x="131" y="262"/>
                  </a:cubicBezTo>
                  <a:cubicBezTo>
                    <a:pt x="203" y="262"/>
                    <a:pt x="274" y="203"/>
                    <a:pt x="274" y="131"/>
                  </a:cubicBezTo>
                  <a:cubicBezTo>
                    <a:pt x="274" y="60"/>
                    <a:pt x="203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"/>
            <p:cNvSpPr/>
            <p:nvPr/>
          </p:nvSpPr>
          <p:spPr>
            <a:xfrm>
              <a:off x="1995775" y="2767725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12" y="60"/>
                    <a:pt x="0" y="132"/>
                  </a:cubicBezTo>
                  <a:cubicBezTo>
                    <a:pt x="0" y="207"/>
                    <a:pt x="70" y="258"/>
                    <a:pt x="141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"/>
            <p:cNvSpPr/>
            <p:nvPr/>
          </p:nvSpPr>
          <p:spPr>
            <a:xfrm>
              <a:off x="1842475" y="2609675"/>
              <a:ext cx="7475" cy="6525"/>
            </a:xfrm>
            <a:custGeom>
              <a:rect b="b" l="l" r="r" t="t"/>
              <a:pathLst>
                <a:path extrusionOk="0" h="261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0"/>
                    <a:pt x="126" y="260"/>
                  </a:cubicBezTo>
                  <a:cubicBezTo>
                    <a:pt x="157" y="260"/>
                    <a:pt x="188" y="250"/>
                    <a:pt x="215" y="227"/>
                  </a:cubicBezTo>
                  <a:cubicBezTo>
                    <a:pt x="298" y="143"/>
                    <a:pt x="251" y="12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"/>
            <p:cNvSpPr/>
            <p:nvPr/>
          </p:nvSpPr>
          <p:spPr>
            <a:xfrm>
              <a:off x="1810500" y="1837825"/>
              <a:ext cx="9225" cy="6625"/>
            </a:xfrm>
            <a:custGeom>
              <a:rect b="b" l="l" r="r" t="t"/>
              <a:pathLst>
                <a:path extrusionOk="0" h="265" w="369">
                  <a:moveTo>
                    <a:pt x="164" y="0"/>
                  </a:moveTo>
                  <a:cubicBezTo>
                    <a:pt x="1" y="0"/>
                    <a:pt x="1" y="265"/>
                    <a:pt x="164" y="265"/>
                  </a:cubicBezTo>
                  <a:cubicBezTo>
                    <a:pt x="170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0"/>
                    <a:pt x="205" y="0"/>
                  </a:cubicBezTo>
                  <a:cubicBezTo>
                    <a:pt x="198" y="0"/>
                    <a:pt x="191" y="1"/>
                    <a:pt x="184" y="2"/>
                  </a:cubicBezTo>
                  <a:cubicBezTo>
                    <a:pt x="177" y="1"/>
                    <a:pt x="170" y="0"/>
                    <a:pt x="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"/>
            <p:cNvSpPr/>
            <p:nvPr/>
          </p:nvSpPr>
          <p:spPr>
            <a:xfrm>
              <a:off x="1120375" y="1474375"/>
              <a:ext cx="7450" cy="6400"/>
            </a:xfrm>
            <a:custGeom>
              <a:rect b="b" l="l" r="r" t="t"/>
              <a:pathLst>
                <a:path extrusionOk="0" h="256" w="298">
                  <a:moveTo>
                    <a:pt x="113" y="1"/>
                  </a:moveTo>
                  <a:cubicBezTo>
                    <a:pt x="50" y="1"/>
                    <a:pt x="0" y="57"/>
                    <a:pt x="0" y="133"/>
                  </a:cubicBezTo>
                  <a:cubicBezTo>
                    <a:pt x="0" y="205"/>
                    <a:pt x="59" y="256"/>
                    <a:pt x="124" y="256"/>
                  </a:cubicBezTo>
                  <a:cubicBezTo>
                    <a:pt x="155" y="256"/>
                    <a:pt x="187" y="244"/>
                    <a:pt x="214" y="217"/>
                  </a:cubicBezTo>
                  <a:cubicBezTo>
                    <a:pt x="298" y="145"/>
                    <a:pt x="250" y="2"/>
                    <a:pt x="131" y="2"/>
                  </a:cubicBezTo>
                  <a:cubicBezTo>
                    <a:pt x="125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"/>
            <p:cNvSpPr/>
            <p:nvPr/>
          </p:nvSpPr>
          <p:spPr>
            <a:xfrm>
              <a:off x="1754675" y="1531525"/>
              <a:ext cx="7750" cy="6400"/>
            </a:xfrm>
            <a:custGeom>
              <a:rect b="b" l="l" r="r" t="t"/>
              <a:pathLst>
                <a:path extrusionOk="0" h="256" w="310">
                  <a:moveTo>
                    <a:pt x="125" y="1"/>
                  </a:moveTo>
                  <a:cubicBezTo>
                    <a:pt x="60" y="1"/>
                    <a:pt x="0" y="57"/>
                    <a:pt x="0" y="133"/>
                  </a:cubicBezTo>
                  <a:cubicBezTo>
                    <a:pt x="0" y="205"/>
                    <a:pt x="65" y="256"/>
                    <a:pt x="133" y="256"/>
                  </a:cubicBezTo>
                  <a:cubicBezTo>
                    <a:pt x="166" y="256"/>
                    <a:pt x="199" y="244"/>
                    <a:pt x="227" y="217"/>
                  </a:cubicBezTo>
                  <a:cubicBezTo>
                    <a:pt x="310" y="145"/>
                    <a:pt x="250" y="2"/>
                    <a:pt x="143" y="2"/>
                  </a:cubicBezTo>
                  <a:cubicBezTo>
                    <a:pt x="137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"/>
            <p:cNvSpPr/>
            <p:nvPr/>
          </p:nvSpPr>
          <p:spPr>
            <a:xfrm>
              <a:off x="1641050" y="1002925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1"/>
                  </a:moveTo>
                  <a:cubicBezTo>
                    <a:pt x="69" y="1"/>
                    <a:pt x="9" y="60"/>
                    <a:pt x="9" y="132"/>
                  </a:cubicBezTo>
                  <a:cubicBezTo>
                    <a:pt x="1" y="212"/>
                    <a:pt x="64" y="266"/>
                    <a:pt x="132" y="266"/>
                  </a:cubicBezTo>
                  <a:cubicBezTo>
                    <a:pt x="164" y="266"/>
                    <a:pt x="197" y="254"/>
                    <a:pt x="223" y="227"/>
                  </a:cubicBezTo>
                  <a:cubicBezTo>
                    <a:pt x="307" y="144"/>
                    <a:pt x="259" y="1"/>
                    <a:pt x="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"/>
            <p:cNvSpPr/>
            <p:nvPr/>
          </p:nvSpPr>
          <p:spPr>
            <a:xfrm>
              <a:off x="1448075" y="249210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2"/>
                    <a:pt x="67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55"/>
                    <a:pt x="263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"/>
            <p:cNvSpPr/>
            <p:nvPr/>
          </p:nvSpPr>
          <p:spPr>
            <a:xfrm>
              <a:off x="1562550" y="2880800"/>
              <a:ext cx="9225" cy="6650"/>
            </a:xfrm>
            <a:custGeom>
              <a:rect b="b" l="l" r="r" t="t"/>
              <a:pathLst>
                <a:path extrusionOk="0" h="266" w="369">
                  <a:moveTo>
                    <a:pt x="164" y="1"/>
                  </a:moveTo>
                  <a:cubicBezTo>
                    <a:pt x="1" y="1"/>
                    <a:pt x="1" y="265"/>
                    <a:pt x="164" y="265"/>
                  </a:cubicBezTo>
                  <a:cubicBezTo>
                    <a:pt x="171" y="265"/>
                    <a:pt x="177" y="265"/>
                    <a:pt x="184" y="264"/>
                  </a:cubicBezTo>
                  <a:cubicBezTo>
                    <a:pt x="191" y="265"/>
                    <a:pt x="198" y="265"/>
                    <a:pt x="205" y="265"/>
                  </a:cubicBezTo>
                  <a:cubicBezTo>
                    <a:pt x="368" y="265"/>
                    <a:pt x="368" y="1"/>
                    <a:pt x="205" y="1"/>
                  </a:cubicBezTo>
                  <a:cubicBezTo>
                    <a:pt x="198" y="1"/>
                    <a:pt x="191" y="1"/>
                    <a:pt x="184" y="2"/>
                  </a:cubicBezTo>
                  <a:cubicBezTo>
                    <a:pt x="177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"/>
            <p:cNvSpPr/>
            <p:nvPr/>
          </p:nvSpPr>
          <p:spPr>
            <a:xfrm>
              <a:off x="2004500" y="2263775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4" y="264"/>
                    <a:pt x="176" y="264"/>
                  </a:cubicBezTo>
                  <a:cubicBezTo>
                    <a:pt x="180" y="264"/>
                    <a:pt x="183" y="264"/>
                    <a:pt x="187" y="263"/>
                  </a:cubicBezTo>
                  <a:cubicBezTo>
                    <a:pt x="191" y="264"/>
                    <a:pt x="195" y="264"/>
                    <a:pt x="198" y="264"/>
                  </a:cubicBezTo>
                  <a:cubicBezTo>
                    <a:pt x="371" y="264"/>
                    <a:pt x="374" y="0"/>
                    <a:pt x="208" y="0"/>
                  </a:cubicBezTo>
                  <a:cubicBezTo>
                    <a:pt x="202" y="0"/>
                    <a:pt x="195" y="1"/>
                    <a:pt x="187" y="2"/>
                  </a:cubicBezTo>
                  <a:cubicBezTo>
                    <a:pt x="180" y="1"/>
                    <a:pt x="17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"/>
            <p:cNvSpPr/>
            <p:nvPr/>
          </p:nvSpPr>
          <p:spPr>
            <a:xfrm>
              <a:off x="1084350" y="2031025"/>
              <a:ext cx="7475" cy="6600"/>
            </a:xfrm>
            <a:custGeom>
              <a:rect b="b" l="l" r="r" t="t"/>
              <a:pathLst>
                <a:path extrusionOk="0" h="264" w="299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6"/>
                    <a:pt x="64" y="264"/>
                    <a:pt x="130" y="264"/>
                  </a:cubicBezTo>
                  <a:cubicBezTo>
                    <a:pt x="160" y="264"/>
                    <a:pt x="189" y="253"/>
                    <a:pt x="215" y="227"/>
                  </a:cubicBezTo>
                  <a:cubicBezTo>
                    <a:pt x="298" y="144"/>
                    <a:pt x="251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"/>
            <p:cNvSpPr/>
            <p:nvPr/>
          </p:nvSpPr>
          <p:spPr>
            <a:xfrm>
              <a:off x="1136450" y="2258750"/>
              <a:ext cx="7450" cy="6450"/>
            </a:xfrm>
            <a:custGeom>
              <a:rect b="b" l="l" r="r" t="t"/>
              <a:pathLst>
                <a:path extrusionOk="0" h="258" w="298">
                  <a:moveTo>
                    <a:pt x="131" y="0"/>
                  </a:moveTo>
                  <a:cubicBezTo>
                    <a:pt x="60" y="0"/>
                    <a:pt x="0" y="48"/>
                    <a:pt x="0" y="131"/>
                  </a:cubicBezTo>
                  <a:cubicBezTo>
                    <a:pt x="0" y="206"/>
                    <a:pt x="64" y="258"/>
                    <a:pt x="131" y="258"/>
                  </a:cubicBezTo>
                  <a:cubicBezTo>
                    <a:pt x="160" y="258"/>
                    <a:pt x="189" y="248"/>
                    <a:pt x="214" y="226"/>
                  </a:cubicBezTo>
                  <a:cubicBezTo>
                    <a:pt x="298" y="143"/>
                    <a:pt x="250" y="0"/>
                    <a:pt x="1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"/>
            <p:cNvSpPr/>
            <p:nvPr/>
          </p:nvSpPr>
          <p:spPr>
            <a:xfrm>
              <a:off x="2517275" y="17420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6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"/>
            <p:cNvSpPr/>
            <p:nvPr/>
          </p:nvSpPr>
          <p:spPr>
            <a:xfrm>
              <a:off x="2397900" y="1508950"/>
              <a:ext cx="6875" cy="6575"/>
            </a:xfrm>
            <a:custGeom>
              <a:rect b="b" l="l" r="r" t="t"/>
              <a:pathLst>
                <a:path extrusionOk="0" h="263" w="275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62"/>
                    <a:pt x="144" y="262"/>
                  </a:cubicBezTo>
                  <a:cubicBezTo>
                    <a:pt x="215" y="262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"/>
            <p:cNvSpPr/>
            <p:nvPr/>
          </p:nvSpPr>
          <p:spPr>
            <a:xfrm>
              <a:off x="2788725" y="1418150"/>
              <a:ext cx="7475" cy="6675"/>
            </a:xfrm>
            <a:custGeom>
              <a:rect b="b" l="l" r="r" t="t"/>
              <a:pathLst>
                <a:path extrusionOk="0" h="267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3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56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"/>
            <p:cNvSpPr/>
            <p:nvPr/>
          </p:nvSpPr>
          <p:spPr>
            <a:xfrm>
              <a:off x="2573225" y="1144925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64" y="257"/>
                    <a:pt x="131" y="257"/>
                  </a:cubicBezTo>
                  <a:cubicBezTo>
                    <a:pt x="160" y="257"/>
                    <a:pt x="190" y="248"/>
                    <a:pt x="215" y="226"/>
                  </a:cubicBezTo>
                  <a:cubicBezTo>
                    <a:pt x="310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"/>
            <p:cNvSpPr/>
            <p:nvPr/>
          </p:nvSpPr>
          <p:spPr>
            <a:xfrm>
              <a:off x="3230150" y="1622050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2"/>
                    <a:pt x="61" y="266"/>
                    <a:pt x="126" y="266"/>
                  </a:cubicBezTo>
                  <a:cubicBezTo>
                    <a:pt x="156" y="266"/>
                    <a:pt x="188" y="254"/>
                    <a:pt x="215" y="227"/>
                  </a:cubicBezTo>
                  <a:cubicBezTo>
                    <a:pt x="298" y="144"/>
                    <a:pt x="251" y="13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"/>
            <p:cNvSpPr/>
            <p:nvPr/>
          </p:nvSpPr>
          <p:spPr>
            <a:xfrm>
              <a:off x="3298900" y="1128550"/>
              <a:ext cx="7475" cy="6500"/>
            </a:xfrm>
            <a:custGeom>
              <a:rect b="b" l="l" r="r" t="t"/>
              <a:pathLst>
                <a:path extrusionOk="0" h="260" w="299">
                  <a:moveTo>
                    <a:pt x="144" y="0"/>
                  </a:moveTo>
                  <a:cubicBezTo>
                    <a:pt x="61" y="0"/>
                    <a:pt x="1" y="60"/>
                    <a:pt x="1" y="131"/>
                  </a:cubicBezTo>
                  <a:cubicBezTo>
                    <a:pt x="1" y="212"/>
                    <a:pt x="67" y="260"/>
                    <a:pt x="132" y="260"/>
                  </a:cubicBezTo>
                  <a:cubicBezTo>
                    <a:pt x="162" y="260"/>
                    <a:pt x="192" y="249"/>
                    <a:pt x="215" y="226"/>
                  </a:cubicBezTo>
                  <a:cubicBezTo>
                    <a:pt x="299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"/>
            <p:cNvSpPr/>
            <p:nvPr/>
          </p:nvSpPr>
          <p:spPr>
            <a:xfrm>
              <a:off x="3527800" y="2197100"/>
              <a:ext cx="7775" cy="6375"/>
            </a:xfrm>
            <a:custGeom>
              <a:rect b="b" l="l" r="r" t="t"/>
              <a:pathLst>
                <a:path extrusionOk="0" h="255" w="311">
                  <a:moveTo>
                    <a:pt x="125" y="0"/>
                  </a:moveTo>
                  <a:cubicBezTo>
                    <a:pt x="61" y="0"/>
                    <a:pt x="1" y="55"/>
                    <a:pt x="1" y="121"/>
                  </a:cubicBezTo>
                  <a:cubicBezTo>
                    <a:pt x="1" y="201"/>
                    <a:pt x="67" y="255"/>
                    <a:pt x="135" y="255"/>
                  </a:cubicBezTo>
                  <a:cubicBezTo>
                    <a:pt x="167" y="255"/>
                    <a:pt x="200" y="243"/>
                    <a:pt x="227" y="216"/>
                  </a:cubicBezTo>
                  <a:cubicBezTo>
                    <a:pt x="310" y="144"/>
                    <a:pt x="251" y="2"/>
                    <a:pt x="144" y="2"/>
                  </a:cubicBezTo>
                  <a:cubicBezTo>
                    <a:pt x="138" y="1"/>
                    <a:pt x="131" y="0"/>
                    <a:pt x="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"/>
            <p:cNvSpPr/>
            <p:nvPr/>
          </p:nvSpPr>
          <p:spPr>
            <a:xfrm>
              <a:off x="3902050" y="2461450"/>
              <a:ext cx="7675" cy="6650"/>
            </a:xfrm>
            <a:custGeom>
              <a:rect b="b" l="l" r="r" t="t"/>
              <a:pathLst>
                <a:path extrusionOk="0" h="266" w="307">
                  <a:moveTo>
                    <a:pt x="140" y="0"/>
                  </a:moveTo>
                  <a:cubicBezTo>
                    <a:pt x="68" y="0"/>
                    <a:pt x="9" y="60"/>
                    <a:pt x="9" y="131"/>
                  </a:cubicBezTo>
                  <a:cubicBezTo>
                    <a:pt x="1" y="212"/>
                    <a:pt x="64" y="265"/>
                    <a:pt x="131" y="265"/>
                  </a:cubicBezTo>
                  <a:cubicBezTo>
                    <a:pt x="163" y="265"/>
                    <a:pt x="196" y="253"/>
                    <a:pt x="223" y="226"/>
                  </a:cubicBezTo>
                  <a:cubicBezTo>
                    <a:pt x="307" y="143"/>
                    <a:pt x="259" y="0"/>
                    <a:pt x="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"/>
            <p:cNvSpPr/>
            <p:nvPr/>
          </p:nvSpPr>
          <p:spPr>
            <a:xfrm>
              <a:off x="3531375" y="205217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6"/>
            <p:cNvSpPr/>
            <p:nvPr/>
          </p:nvSpPr>
          <p:spPr>
            <a:xfrm>
              <a:off x="1701100" y="2387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9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"/>
            <p:cNvSpPr/>
            <p:nvPr/>
          </p:nvSpPr>
          <p:spPr>
            <a:xfrm>
              <a:off x="864375" y="3061525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0" y="511"/>
                  </a:cubicBezTo>
                  <a:cubicBezTo>
                    <a:pt x="320" y="511"/>
                    <a:pt x="381" y="490"/>
                    <a:pt x="429" y="441"/>
                  </a:cubicBezTo>
                  <a:cubicBezTo>
                    <a:pt x="596" y="286"/>
                    <a:pt x="489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"/>
            <p:cNvSpPr/>
            <p:nvPr/>
          </p:nvSpPr>
          <p:spPr>
            <a:xfrm>
              <a:off x="1461175" y="1886075"/>
              <a:ext cx="14925" cy="12850"/>
            </a:xfrm>
            <a:custGeom>
              <a:rect b="b" l="l" r="r" t="t"/>
              <a:pathLst>
                <a:path extrusionOk="0" h="514" w="597">
                  <a:moveTo>
                    <a:pt x="263" y="1"/>
                  </a:moveTo>
                  <a:cubicBezTo>
                    <a:pt x="120" y="1"/>
                    <a:pt x="1" y="120"/>
                    <a:pt x="1" y="262"/>
                  </a:cubicBezTo>
                  <a:cubicBezTo>
                    <a:pt x="1" y="415"/>
                    <a:pt x="120" y="514"/>
                    <a:pt x="249" y="514"/>
                  </a:cubicBezTo>
                  <a:cubicBezTo>
                    <a:pt x="311" y="514"/>
                    <a:pt x="375" y="491"/>
                    <a:pt x="429" y="441"/>
                  </a:cubicBezTo>
                  <a:cubicBezTo>
                    <a:pt x="596" y="286"/>
                    <a:pt x="489" y="12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"/>
            <p:cNvSpPr/>
            <p:nvPr/>
          </p:nvSpPr>
          <p:spPr>
            <a:xfrm>
              <a:off x="1077500" y="17420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20" y="1"/>
                    <a:pt x="1" y="108"/>
                    <a:pt x="1" y="263"/>
                  </a:cubicBezTo>
                  <a:cubicBezTo>
                    <a:pt x="1" y="410"/>
                    <a:pt x="129" y="512"/>
                    <a:pt x="260" y="512"/>
                  </a:cubicBezTo>
                  <a:cubicBezTo>
                    <a:pt x="320" y="512"/>
                    <a:pt x="381" y="490"/>
                    <a:pt x="429" y="441"/>
                  </a:cubicBezTo>
                  <a:cubicBezTo>
                    <a:pt x="596" y="287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"/>
            <p:cNvSpPr/>
            <p:nvPr/>
          </p:nvSpPr>
          <p:spPr>
            <a:xfrm>
              <a:off x="1835050" y="169707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74" y="0"/>
                  </a:moveTo>
                  <a:cubicBezTo>
                    <a:pt x="119" y="0"/>
                    <a:pt x="0" y="107"/>
                    <a:pt x="0" y="250"/>
                  </a:cubicBezTo>
                  <a:cubicBezTo>
                    <a:pt x="0" y="406"/>
                    <a:pt x="130" y="511"/>
                    <a:pt x="261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5" y="286"/>
                    <a:pt x="488" y="12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"/>
            <p:cNvSpPr/>
            <p:nvPr/>
          </p:nvSpPr>
          <p:spPr>
            <a:xfrm>
              <a:off x="2043100" y="14151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96" y="287"/>
                    <a:pt x="489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"/>
            <p:cNvSpPr/>
            <p:nvPr/>
          </p:nvSpPr>
          <p:spPr>
            <a:xfrm>
              <a:off x="1567450" y="1319325"/>
              <a:ext cx="14900" cy="12700"/>
            </a:xfrm>
            <a:custGeom>
              <a:rect b="b" l="l" r="r" t="t"/>
              <a:pathLst>
                <a:path extrusionOk="0" h="508" w="596">
                  <a:moveTo>
                    <a:pt x="24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0" y="508"/>
                    <a:pt x="249" y="508"/>
                  </a:cubicBezTo>
                  <a:cubicBezTo>
                    <a:pt x="311" y="508"/>
                    <a:pt x="375" y="484"/>
                    <a:pt x="429" y="430"/>
                  </a:cubicBezTo>
                  <a:cubicBezTo>
                    <a:pt x="596" y="275"/>
                    <a:pt x="488" y="1"/>
                    <a:pt x="262" y="1"/>
                  </a:cubicBezTo>
                  <a:cubicBezTo>
                    <a:pt x="256" y="1"/>
                    <a:pt x="249" y="0"/>
                    <a:pt x="2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"/>
            <p:cNvSpPr/>
            <p:nvPr/>
          </p:nvSpPr>
          <p:spPr>
            <a:xfrm>
              <a:off x="2514000" y="1936950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4"/>
                    <a:pt x="120" y="503"/>
                    <a:pt x="249" y="503"/>
                  </a:cubicBezTo>
                  <a:cubicBezTo>
                    <a:pt x="311" y="503"/>
                    <a:pt x="375" y="480"/>
                    <a:pt x="429" y="430"/>
                  </a:cubicBezTo>
                  <a:cubicBezTo>
                    <a:pt x="596" y="275"/>
                    <a:pt x="488" y="2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6"/>
            <p:cNvSpPr/>
            <p:nvPr/>
          </p:nvSpPr>
          <p:spPr>
            <a:xfrm>
              <a:off x="3094125" y="1260400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31" y="1"/>
                    <a:pt x="12" y="120"/>
                    <a:pt x="0" y="263"/>
                  </a:cubicBezTo>
                  <a:cubicBezTo>
                    <a:pt x="0" y="415"/>
                    <a:pt x="126" y="514"/>
                    <a:pt x="254" y="514"/>
                  </a:cubicBezTo>
                  <a:cubicBezTo>
                    <a:pt x="316" y="514"/>
                    <a:pt x="379" y="491"/>
                    <a:pt x="429" y="441"/>
                  </a:cubicBezTo>
                  <a:cubicBezTo>
                    <a:pt x="596" y="286"/>
                    <a:pt x="489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6"/>
            <p:cNvSpPr/>
            <p:nvPr/>
          </p:nvSpPr>
          <p:spPr>
            <a:xfrm>
              <a:off x="2049650" y="20343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6"/>
            <p:cNvSpPr/>
            <p:nvPr/>
          </p:nvSpPr>
          <p:spPr>
            <a:xfrm>
              <a:off x="2491075" y="33996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74" y="1"/>
                  </a:moveTo>
                  <a:cubicBezTo>
                    <a:pt x="131" y="1"/>
                    <a:pt x="12" y="108"/>
                    <a:pt x="0" y="251"/>
                  </a:cubicBezTo>
                  <a:cubicBezTo>
                    <a:pt x="0" y="406"/>
                    <a:pt x="130" y="511"/>
                    <a:pt x="265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0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6"/>
            <p:cNvSpPr/>
            <p:nvPr/>
          </p:nvSpPr>
          <p:spPr>
            <a:xfrm>
              <a:off x="2840525" y="3715475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07"/>
                    <a:pt x="0" y="262"/>
                  </a:cubicBezTo>
                  <a:cubicBezTo>
                    <a:pt x="0" y="409"/>
                    <a:pt x="129" y="511"/>
                    <a:pt x="260" y="511"/>
                  </a:cubicBezTo>
                  <a:cubicBezTo>
                    <a:pt x="320" y="511"/>
                    <a:pt x="380" y="489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6"/>
            <p:cNvSpPr/>
            <p:nvPr/>
          </p:nvSpPr>
          <p:spPr>
            <a:xfrm>
              <a:off x="2212775" y="40399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19" y="512"/>
                    <a:pt x="380" y="490"/>
                    <a:pt x="429" y="442"/>
                  </a:cubicBezTo>
                  <a:cubicBezTo>
                    <a:pt x="595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6"/>
            <p:cNvSpPr/>
            <p:nvPr/>
          </p:nvSpPr>
          <p:spPr>
            <a:xfrm>
              <a:off x="3233425" y="3608875"/>
              <a:ext cx="14900" cy="12600"/>
            </a:xfrm>
            <a:custGeom>
              <a:rect b="b" l="l" r="r" t="t"/>
              <a:pathLst>
                <a:path extrusionOk="0" h="504" w="596">
                  <a:moveTo>
                    <a:pt x="255" y="1"/>
                  </a:moveTo>
                  <a:cubicBezTo>
                    <a:pt x="121" y="1"/>
                    <a:pt x="12" y="116"/>
                    <a:pt x="1" y="252"/>
                  </a:cubicBezTo>
                  <a:cubicBezTo>
                    <a:pt x="1" y="405"/>
                    <a:pt x="126" y="503"/>
                    <a:pt x="255" y="503"/>
                  </a:cubicBezTo>
                  <a:cubicBezTo>
                    <a:pt x="316" y="503"/>
                    <a:pt x="379" y="481"/>
                    <a:pt x="429" y="430"/>
                  </a:cubicBezTo>
                  <a:cubicBezTo>
                    <a:pt x="596" y="276"/>
                    <a:pt x="489" y="14"/>
                    <a:pt x="274" y="2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6"/>
            <p:cNvSpPr/>
            <p:nvPr/>
          </p:nvSpPr>
          <p:spPr>
            <a:xfrm>
              <a:off x="3660575" y="3771725"/>
              <a:ext cx="14900" cy="12775"/>
            </a:xfrm>
            <a:custGeom>
              <a:rect b="b" l="l" r="r" t="t"/>
              <a:pathLst>
                <a:path extrusionOk="0" h="511" w="596">
                  <a:moveTo>
                    <a:pt x="262" y="0"/>
                  </a:moveTo>
                  <a:cubicBezTo>
                    <a:pt x="119" y="0"/>
                    <a:pt x="0" y="108"/>
                    <a:pt x="0" y="251"/>
                  </a:cubicBezTo>
                  <a:cubicBezTo>
                    <a:pt x="0" y="406"/>
                    <a:pt x="124" y="511"/>
                    <a:pt x="256" y="511"/>
                  </a:cubicBezTo>
                  <a:cubicBezTo>
                    <a:pt x="315" y="511"/>
                    <a:pt x="377" y="489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6"/>
            <p:cNvSpPr/>
            <p:nvPr/>
          </p:nvSpPr>
          <p:spPr>
            <a:xfrm>
              <a:off x="2879225" y="302280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53" y="1"/>
                  </a:moveTo>
                  <a:cubicBezTo>
                    <a:pt x="108" y="1"/>
                    <a:pt x="0" y="115"/>
                    <a:pt x="0" y="251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0"/>
                    <a:pt x="429" y="442"/>
                  </a:cubicBezTo>
                  <a:cubicBezTo>
                    <a:pt x="595" y="287"/>
                    <a:pt x="500" y="1"/>
                    <a:pt x="274" y="1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6"/>
            <p:cNvSpPr/>
            <p:nvPr/>
          </p:nvSpPr>
          <p:spPr>
            <a:xfrm>
              <a:off x="2879225" y="3450525"/>
              <a:ext cx="14900" cy="12825"/>
            </a:xfrm>
            <a:custGeom>
              <a:rect b="b" l="l" r="r" t="t"/>
              <a:pathLst>
                <a:path extrusionOk="0" h="513" w="596">
                  <a:moveTo>
                    <a:pt x="253" y="1"/>
                  </a:moveTo>
                  <a:cubicBezTo>
                    <a:pt x="108" y="1"/>
                    <a:pt x="0" y="115"/>
                    <a:pt x="0" y="252"/>
                  </a:cubicBezTo>
                  <a:cubicBezTo>
                    <a:pt x="0" y="407"/>
                    <a:pt x="130" y="512"/>
                    <a:pt x="261" y="512"/>
                  </a:cubicBezTo>
                  <a:cubicBezTo>
                    <a:pt x="321" y="512"/>
                    <a:pt x="380" y="491"/>
                    <a:pt x="429" y="442"/>
                  </a:cubicBezTo>
                  <a:cubicBezTo>
                    <a:pt x="595" y="287"/>
                    <a:pt x="488" y="14"/>
                    <a:pt x="274" y="2"/>
                  </a:cubicBezTo>
                  <a:cubicBezTo>
                    <a:pt x="267" y="1"/>
                    <a:pt x="260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6"/>
            <p:cNvSpPr/>
            <p:nvPr/>
          </p:nvSpPr>
          <p:spPr>
            <a:xfrm>
              <a:off x="3305175" y="336482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6"/>
                    <a:pt x="125" y="514"/>
                    <a:pt x="258" y="514"/>
                  </a:cubicBezTo>
                  <a:cubicBezTo>
                    <a:pt x="321" y="514"/>
                    <a:pt x="387" y="491"/>
                    <a:pt x="441" y="441"/>
                  </a:cubicBezTo>
                  <a:cubicBezTo>
                    <a:pt x="595" y="286"/>
                    <a:pt x="488" y="13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6"/>
            <p:cNvSpPr/>
            <p:nvPr/>
          </p:nvSpPr>
          <p:spPr>
            <a:xfrm>
              <a:off x="4574375" y="27644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0"/>
                    <a:pt x="129" y="512"/>
                    <a:pt x="259" y="512"/>
                  </a:cubicBezTo>
                  <a:cubicBezTo>
                    <a:pt x="320" y="512"/>
                    <a:pt x="380" y="490"/>
                    <a:pt x="429" y="441"/>
                  </a:cubicBezTo>
                  <a:cubicBezTo>
                    <a:pt x="596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6"/>
            <p:cNvSpPr/>
            <p:nvPr/>
          </p:nvSpPr>
          <p:spPr>
            <a:xfrm>
              <a:off x="3424225" y="2839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2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07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6"/>
            <p:cNvSpPr/>
            <p:nvPr/>
          </p:nvSpPr>
          <p:spPr>
            <a:xfrm>
              <a:off x="3175975" y="26537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394"/>
                    <a:pt x="120" y="501"/>
                    <a:pt x="263" y="501"/>
                  </a:cubicBezTo>
                  <a:cubicBezTo>
                    <a:pt x="417" y="501"/>
                    <a:pt x="536" y="394"/>
                    <a:pt x="536" y="251"/>
                  </a:cubicBezTo>
                  <a:cubicBezTo>
                    <a:pt x="536" y="108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6"/>
            <p:cNvSpPr/>
            <p:nvPr/>
          </p:nvSpPr>
          <p:spPr>
            <a:xfrm>
              <a:off x="4679450" y="2461750"/>
              <a:ext cx="13400" cy="12825"/>
            </a:xfrm>
            <a:custGeom>
              <a:rect b="b" l="l" r="r" t="t"/>
              <a:pathLst>
                <a:path extrusionOk="0" h="513" w="536">
                  <a:moveTo>
                    <a:pt x="262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93"/>
                    <a:pt x="119" y="512"/>
                    <a:pt x="262" y="512"/>
                  </a:cubicBezTo>
                  <a:cubicBezTo>
                    <a:pt x="417" y="512"/>
                    <a:pt x="536" y="393"/>
                    <a:pt x="536" y="250"/>
                  </a:cubicBezTo>
                  <a:cubicBezTo>
                    <a:pt x="536" y="119"/>
                    <a:pt x="417" y="0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6"/>
            <p:cNvSpPr/>
            <p:nvPr/>
          </p:nvSpPr>
          <p:spPr>
            <a:xfrm>
              <a:off x="4420475" y="2324825"/>
              <a:ext cx="13425" cy="12525"/>
            </a:xfrm>
            <a:custGeom>
              <a:rect b="b" l="l" r="r" t="t"/>
              <a:pathLst>
                <a:path extrusionOk="0" h="501" w="537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93"/>
                    <a:pt x="120" y="500"/>
                    <a:pt x="263" y="500"/>
                  </a:cubicBezTo>
                  <a:cubicBezTo>
                    <a:pt x="417" y="500"/>
                    <a:pt x="537" y="393"/>
                    <a:pt x="537" y="250"/>
                  </a:cubicBezTo>
                  <a:cubicBezTo>
                    <a:pt x="537" y="107"/>
                    <a:pt x="417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6"/>
            <p:cNvSpPr/>
            <p:nvPr/>
          </p:nvSpPr>
          <p:spPr>
            <a:xfrm>
              <a:off x="4200800" y="2052175"/>
              <a:ext cx="13425" cy="12825"/>
            </a:xfrm>
            <a:custGeom>
              <a:rect b="b" l="l" r="r" t="t"/>
              <a:pathLst>
                <a:path extrusionOk="0" h="513" w="537"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393"/>
                    <a:pt x="120" y="512"/>
                    <a:pt x="263" y="512"/>
                  </a:cubicBezTo>
                  <a:cubicBezTo>
                    <a:pt x="406" y="512"/>
                    <a:pt x="537" y="393"/>
                    <a:pt x="537" y="262"/>
                  </a:cubicBezTo>
                  <a:cubicBezTo>
                    <a:pt x="537" y="119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6"/>
            <p:cNvSpPr/>
            <p:nvPr/>
          </p:nvSpPr>
          <p:spPr>
            <a:xfrm>
              <a:off x="2892600" y="2091725"/>
              <a:ext cx="14925" cy="12825"/>
            </a:xfrm>
            <a:custGeom>
              <a:rect b="b" l="l" r="r" t="t"/>
              <a:pathLst>
                <a:path extrusionOk="0" h="513" w="597">
                  <a:moveTo>
                    <a:pt x="243" y="1"/>
                  </a:moveTo>
                  <a:cubicBezTo>
                    <a:pt x="109" y="1"/>
                    <a:pt x="1" y="116"/>
                    <a:pt x="1" y="252"/>
                  </a:cubicBezTo>
                  <a:cubicBezTo>
                    <a:pt x="1" y="407"/>
                    <a:pt x="125" y="512"/>
                    <a:pt x="256" y="512"/>
                  </a:cubicBezTo>
                  <a:cubicBezTo>
                    <a:pt x="316" y="512"/>
                    <a:pt x="378" y="491"/>
                    <a:pt x="430" y="442"/>
                  </a:cubicBezTo>
                  <a:cubicBezTo>
                    <a:pt x="596" y="287"/>
                    <a:pt x="489" y="14"/>
                    <a:pt x="263" y="2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6"/>
            <p:cNvSpPr/>
            <p:nvPr/>
          </p:nvSpPr>
          <p:spPr>
            <a:xfrm>
              <a:off x="3100975" y="1773550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51"/>
                  </a:cubicBezTo>
                  <a:cubicBezTo>
                    <a:pt x="0" y="407"/>
                    <a:pt x="124" y="511"/>
                    <a:pt x="256" y="511"/>
                  </a:cubicBezTo>
                  <a:cubicBezTo>
                    <a:pt x="316" y="511"/>
                    <a:pt x="377" y="490"/>
                    <a:pt x="429" y="442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6"/>
            <p:cNvSpPr/>
            <p:nvPr/>
          </p:nvSpPr>
          <p:spPr>
            <a:xfrm>
              <a:off x="2931900" y="1586050"/>
              <a:ext cx="14600" cy="12775"/>
            </a:xfrm>
            <a:custGeom>
              <a:rect b="b" l="l" r="r" t="t"/>
              <a:pathLst>
                <a:path extrusionOk="0" h="511" w="584">
                  <a:moveTo>
                    <a:pt x="263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406"/>
                    <a:pt x="124" y="511"/>
                    <a:pt x="256" y="511"/>
                  </a:cubicBezTo>
                  <a:cubicBezTo>
                    <a:pt x="316" y="511"/>
                    <a:pt x="377" y="489"/>
                    <a:pt x="429" y="441"/>
                  </a:cubicBezTo>
                  <a:cubicBezTo>
                    <a:pt x="584" y="286"/>
                    <a:pt x="489" y="12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6"/>
            <p:cNvSpPr/>
            <p:nvPr/>
          </p:nvSpPr>
          <p:spPr>
            <a:xfrm>
              <a:off x="3553400" y="1378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43" y="1"/>
                  </a:moveTo>
                  <a:cubicBezTo>
                    <a:pt x="109" y="1"/>
                    <a:pt x="1" y="115"/>
                    <a:pt x="1" y="251"/>
                  </a:cubicBezTo>
                  <a:cubicBezTo>
                    <a:pt x="1" y="407"/>
                    <a:pt x="130" y="512"/>
                    <a:pt x="262" y="512"/>
                  </a:cubicBezTo>
                  <a:cubicBezTo>
                    <a:pt x="321" y="512"/>
                    <a:pt x="381" y="490"/>
                    <a:pt x="429" y="442"/>
                  </a:cubicBezTo>
                  <a:cubicBezTo>
                    <a:pt x="596" y="275"/>
                    <a:pt x="489" y="1"/>
                    <a:pt x="263" y="1"/>
                  </a:cubicBezTo>
                  <a:cubicBezTo>
                    <a:pt x="256" y="1"/>
                    <a:pt x="250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6"/>
            <p:cNvSpPr/>
            <p:nvPr/>
          </p:nvSpPr>
          <p:spPr>
            <a:xfrm>
              <a:off x="3559950" y="25358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1"/>
                  </a:moveTo>
                  <a:cubicBezTo>
                    <a:pt x="132" y="1"/>
                    <a:pt x="13" y="108"/>
                    <a:pt x="1" y="251"/>
                  </a:cubicBezTo>
                  <a:cubicBezTo>
                    <a:pt x="1" y="406"/>
                    <a:pt x="130" y="511"/>
                    <a:pt x="265" y="511"/>
                  </a:cubicBezTo>
                  <a:cubicBezTo>
                    <a:pt x="327" y="511"/>
                    <a:pt x="389" y="490"/>
                    <a:pt x="441" y="441"/>
                  </a:cubicBezTo>
                  <a:cubicBezTo>
                    <a:pt x="596" y="287"/>
                    <a:pt x="501" y="13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6"/>
            <p:cNvSpPr/>
            <p:nvPr/>
          </p:nvSpPr>
          <p:spPr>
            <a:xfrm>
              <a:off x="3821900" y="2024775"/>
              <a:ext cx="14900" cy="12575"/>
            </a:xfrm>
            <a:custGeom>
              <a:rect b="b" l="l" r="r" t="t"/>
              <a:pathLst>
                <a:path extrusionOk="0" h="503" w="596">
                  <a:moveTo>
                    <a:pt x="253" y="0"/>
                  </a:moveTo>
                  <a:cubicBezTo>
                    <a:pt x="109" y="0"/>
                    <a:pt x="0" y="115"/>
                    <a:pt x="0" y="251"/>
                  </a:cubicBezTo>
                  <a:cubicBezTo>
                    <a:pt x="0" y="404"/>
                    <a:pt x="125" y="502"/>
                    <a:pt x="254" y="502"/>
                  </a:cubicBezTo>
                  <a:cubicBezTo>
                    <a:pt x="316" y="502"/>
                    <a:pt x="379" y="480"/>
                    <a:pt x="429" y="429"/>
                  </a:cubicBezTo>
                  <a:cubicBezTo>
                    <a:pt x="596" y="275"/>
                    <a:pt x="488" y="1"/>
                    <a:pt x="274" y="1"/>
                  </a:cubicBezTo>
                  <a:cubicBezTo>
                    <a:pt x="267" y="0"/>
                    <a:pt x="260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6"/>
            <p:cNvSpPr/>
            <p:nvPr/>
          </p:nvSpPr>
          <p:spPr>
            <a:xfrm>
              <a:off x="3681400" y="3347875"/>
              <a:ext cx="14900" cy="12850"/>
            </a:xfrm>
            <a:custGeom>
              <a:rect b="b" l="l" r="r" t="t"/>
              <a:pathLst>
                <a:path extrusionOk="0" h="514" w="596">
                  <a:moveTo>
                    <a:pt x="262" y="0"/>
                  </a:moveTo>
                  <a:cubicBezTo>
                    <a:pt x="120" y="0"/>
                    <a:pt x="1" y="119"/>
                    <a:pt x="1" y="262"/>
                  </a:cubicBezTo>
                  <a:cubicBezTo>
                    <a:pt x="1" y="415"/>
                    <a:pt x="126" y="513"/>
                    <a:pt x="254" y="513"/>
                  </a:cubicBezTo>
                  <a:cubicBezTo>
                    <a:pt x="316" y="513"/>
                    <a:pt x="379" y="491"/>
                    <a:pt x="429" y="441"/>
                  </a:cubicBezTo>
                  <a:cubicBezTo>
                    <a:pt x="596" y="286"/>
                    <a:pt x="489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6"/>
            <p:cNvSpPr/>
            <p:nvPr/>
          </p:nvSpPr>
          <p:spPr>
            <a:xfrm>
              <a:off x="3958825" y="3324350"/>
              <a:ext cx="14900" cy="12800"/>
            </a:xfrm>
            <a:custGeom>
              <a:rect b="b" l="l" r="r" t="t"/>
              <a:pathLst>
                <a:path extrusionOk="0" h="512" w="596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9"/>
                    <a:pt x="129" y="511"/>
                    <a:pt x="259" y="511"/>
                  </a:cubicBezTo>
                  <a:cubicBezTo>
                    <a:pt x="319" y="511"/>
                    <a:pt x="380" y="490"/>
                    <a:pt x="429" y="441"/>
                  </a:cubicBezTo>
                  <a:cubicBezTo>
                    <a:pt x="595" y="286"/>
                    <a:pt x="488" y="12"/>
                    <a:pt x="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6"/>
            <p:cNvSpPr/>
            <p:nvPr/>
          </p:nvSpPr>
          <p:spPr>
            <a:xfrm>
              <a:off x="4214200" y="3088300"/>
              <a:ext cx="14625" cy="12800"/>
            </a:xfrm>
            <a:custGeom>
              <a:rect b="b" l="l" r="r" t="t"/>
              <a:pathLst>
                <a:path extrusionOk="0" h="512" w="585">
                  <a:moveTo>
                    <a:pt x="263" y="1"/>
                  </a:moveTo>
                  <a:cubicBezTo>
                    <a:pt x="120" y="1"/>
                    <a:pt x="1" y="108"/>
                    <a:pt x="1" y="251"/>
                  </a:cubicBezTo>
                  <a:cubicBezTo>
                    <a:pt x="1" y="406"/>
                    <a:pt x="125" y="511"/>
                    <a:pt x="256" y="511"/>
                  </a:cubicBezTo>
                  <a:cubicBezTo>
                    <a:pt x="316" y="511"/>
                    <a:pt x="377" y="490"/>
                    <a:pt x="429" y="441"/>
                  </a:cubicBezTo>
                  <a:cubicBezTo>
                    <a:pt x="584" y="287"/>
                    <a:pt x="489" y="13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6"/>
            <p:cNvSpPr/>
            <p:nvPr/>
          </p:nvSpPr>
          <p:spPr>
            <a:xfrm>
              <a:off x="2329450" y="1421425"/>
              <a:ext cx="14600" cy="12800"/>
            </a:xfrm>
            <a:custGeom>
              <a:rect b="b" l="l" r="r" t="t"/>
              <a:pathLst>
                <a:path extrusionOk="0" h="512" w="584">
                  <a:moveTo>
                    <a:pt x="262" y="1"/>
                  </a:moveTo>
                  <a:cubicBezTo>
                    <a:pt x="119" y="1"/>
                    <a:pt x="0" y="108"/>
                    <a:pt x="0" y="263"/>
                  </a:cubicBezTo>
                  <a:cubicBezTo>
                    <a:pt x="0" y="410"/>
                    <a:pt x="123" y="512"/>
                    <a:pt x="254" y="512"/>
                  </a:cubicBezTo>
                  <a:cubicBezTo>
                    <a:pt x="314" y="512"/>
                    <a:pt x="376" y="490"/>
                    <a:pt x="429" y="441"/>
                  </a:cubicBezTo>
                  <a:cubicBezTo>
                    <a:pt x="584" y="287"/>
                    <a:pt x="488" y="13"/>
                    <a:pt x="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6"/>
            <p:cNvSpPr/>
            <p:nvPr/>
          </p:nvSpPr>
          <p:spPr>
            <a:xfrm>
              <a:off x="1648400" y="336392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1"/>
                  </a:lnTo>
                  <a:lnTo>
                    <a:pt x="489" y="1299"/>
                  </a:lnTo>
                  <a:lnTo>
                    <a:pt x="799" y="906"/>
                  </a:lnTo>
                  <a:lnTo>
                    <a:pt x="1287" y="1061"/>
                  </a:lnTo>
                  <a:lnTo>
                    <a:pt x="989" y="656"/>
                  </a:lnTo>
                  <a:lnTo>
                    <a:pt x="1287" y="251"/>
                  </a:lnTo>
                  <a:lnTo>
                    <a:pt x="799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6"/>
            <p:cNvSpPr/>
            <p:nvPr/>
          </p:nvSpPr>
          <p:spPr>
            <a:xfrm>
              <a:off x="1724025" y="3057950"/>
              <a:ext cx="32450" cy="32775"/>
            </a:xfrm>
            <a:custGeom>
              <a:rect b="b" l="l" r="r" t="t"/>
              <a:pathLst>
                <a:path extrusionOk="0" h="1311" w="1298">
                  <a:moveTo>
                    <a:pt x="500" y="0"/>
                  </a:moveTo>
                  <a:lnTo>
                    <a:pt x="500" y="500"/>
                  </a:lnTo>
                  <a:lnTo>
                    <a:pt x="0" y="655"/>
                  </a:lnTo>
                  <a:lnTo>
                    <a:pt x="500" y="810"/>
                  </a:lnTo>
                  <a:lnTo>
                    <a:pt x="500" y="1310"/>
                  </a:lnTo>
                  <a:lnTo>
                    <a:pt x="810" y="905"/>
                  </a:lnTo>
                  <a:lnTo>
                    <a:pt x="1298" y="1060"/>
                  </a:lnTo>
                  <a:lnTo>
                    <a:pt x="988" y="655"/>
                  </a:lnTo>
                  <a:lnTo>
                    <a:pt x="1298" y="250"/>
                  </a:lnTo>
                  <a:lnTo>
                    <a:pt x="810" y="40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6"/>
            <p:cNvSpPr/>
            <p:nvPr/>
          </p:nvSpPr>
          <p:spPr>
            <a:xfrm>
              <a:off x="1903200" y="3678850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501"/>
                  </a:lnTo>
                  <a:lnTo>
                    <a:pt x="1" y="656"/>
                  </a:lnTo>
                  <a:lnTo>
                    <a:pt x="489" y="810"/>
                  </a:lnTo>
                  <a:lnTo>
                    <a:pt x="489" y="1299"/>
                  </a:lnTo>
                  <a:lnTo>
                    <a:pt x="798" y="906"/>
                  </a:lnTo>
                  <a:lnTo>
                    <a:pt x="1286" y="1048"/>
                  </a:lnTo>
                  <a:lnTo>
                    <a:pt x="989" y="656"/>
                  </a:lnTo>
                  <a:lnTo>
                    <a:pt x="1286" y="251"/>
                  </a:lnTo>
                  <a:lnTo>
                    <a:pt x="798" y="406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6"/>
            <p:cNvSpPr/>
            <p:nvPr/>
          </p:nvSpPr>
          <p:spPr>
            <a:xfrm>
              <a:off x="1379325" y="3424650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3" y="1"/>
                  </a:moveTo>
                  <a:cubicBezTo>
                    <a:pt x="72" y="1"/>
                    <a:pt x="1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6"/>
            <p:cNvSpPr/>
            <p:nvPr/>
          </p:nvSpPr>
          <p:spPr>
            <a:xfrm>
              <a:off x="1782650" y="3521700"/>
              <a:ext cx="7775" cy="6450"/>
            </a:xfrm>
            <a:custGeom>
              <a:rect b="b" l="l" r="r" t="t"/>
              <a:pathLst>
                <a:path extrusionOk="0" h="258" w="311">
                  <a:moveTo>
                    <a:pt x="143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6"/>
                    <a:pt x="70" y="258"/>
                    <a:pt x="141" y="258"/>
                  </a:cubicBezTo>
                  <a:cubicBezTo>
                    <a:pt x="171" y="258"/>
                    <a:pt x="202" y="248"/>
                    <a:pt x="227" y="226"/>
                  </a:cubicBezTo>
                  <a:cubicBezTo>
                    <a:pt x="310" y="143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6"/>
            <p:cNvSpPr/>
            <p:nvPr/>
          </p:nvSpPr>
          <p:spPr>
            <a:xfrm>
              <a:off x="1982375" y="3265125"/>
              <a:ext cx="7475" cy="6650"/>
            </a:xfrm>
            <a:custGeom>
              <a:rect b="b" l="l" r="r" t="t"/>
              <a:pathLst>
                <a:path extrusionOk="0" h="266" w="299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2"/>
                    <a:pt x="61" y="265"/>
                    <a:pt x="126" y="265"/>
                  </a:cubicBezTo>
                  <a:cubicBezTo>
                    <a:pt x="156" y="265"/>
                    <a:pt x="188" y="253"/>
                    <a:pt x="215" y="226"/>
                  </a:cubicBezTo>
                  <a:cubicBezTo>
                    <a:pt x="298" y="143"/>
                    <a:pt x="251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6"/>
            <p:cNvSpPr/>
            <p:nvPr/>
          </p:nvSpPr>
          <p:spPr>
            <a:xfrm>
              <a:off x="1567150" y="3227300"/>
              <a:ext cx="7750" cy="6475"/>
            </a:xfrm>
            <a:custGeom>
              <a:rect b="b" l="l" r="r" t="t"/>
              <a:pathLst>
                <a:path extrusionOk="0" h="259" w="310">
                  <a:moveTo>
                    <a:pt x="143" y="1"/>
                  </a:moveTo>
                  <a:cubicBezTo>
                    <a:pt x="72" y="1"/>
                    <a:pt x="0" y="61"/>
                    <a:pt x="0" y="132"/>
                  </a:cubicBezTo>
                  <a:cubicBezTo>
                    <a:pt x="0" y="207"/>
                    <a:pt x="70" y="258"/>
                    <a:pt x="140" y="258"/>
                  </a:cubicBezTo>
                  <a:cubicBezTo>
                    <a:pt x="171" y="258"/>
                    <a:pt x="201" y="249"/>
                    <a:pt x="227" y="227"/>
                  </a:cubicBezTo>
                  <a:cubicBezTo>
                    <a:pt x="310" y="144"/>
                    <a:pt x="250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6"/>
            <p:cNvSpPr/>
            <p:nvPr/>
          </p:nvSpPr>
          <p:spPr>
            <a:xfrm>
              <a:off x="1779375" y="3314800"/>
              <a:ext cx="14900" cy="12725"/>
            </a:xfrm>
            <a:custGeom>
              <a:rect b="b" l="l" r="r" t="t"/>
              <a:pathLst>
                <a:path extrusionOk="0" h="509" w="596">
                  <a:moveTo>
                    <a:pt x="255" y="1"/>
                  </a:moveTo>
                  <a:cubicBezTo>
                    <a:pt x="121" y="1"/>
                    <a:pt x="12" y="115"/>
                    <a:pt x="1" y="251"/>
                  </a:cubicBezTo>
                  <a:cubicBezTo>
                    <a:pt x="1" y="404"/>
                    <a:pt x="125" y="508"/>
                    <a:pt x="258" y="508"/>
                  </a:cubicBezTo>
                  <a:cubicBezTo>
                    <a:pt x="322" y="508"/>
                    <a:pt x="387" y="484"/>
                    <a:pt x="441" y="430"/>
                  </a:cubicBezTo>
                  <a:cubicBezTo>
                    <a:pt x="596" y="275"/>
                    <a:pt x="501" y="1"/>
                    <a:pt x="274" y="1"/>
                  </a:cubicBezTo>
                  <a:cubicBezTo>
                    <a:pt x="268" y="1"/>
                    <a:pt x="261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6"/>
            <p:cNvSpPr/>
            <p:nvPr/>
          </p:nvSpPr>
          <p:spPr>
            <a:xfrm>
              <a:off x="1654350" y="4108075"/>
              <a:ext cx="32175" cy="32475"/>
            </a:xfrm>
            <a:custGeom>
              <a:rect b="b" l="l" r="r" t="t"/>
              <a:pathLst>
                <a:path extrusionOk="0" h="1299" w="1287">
                  <a:moveTo>
                    <a:pt x="489" y="1"/>
                  </a:moveTo>
                  <a:lnTo>
                    <a:pt x="489" y="489"/>
                  </a:lnTo>
                  <a:lnTo>
                    <a:pt x="1" y="643"/>
                  </a:lnTo>
                  <a:lnTo>
                    <a:pt x="489" y="798"/>
                  </a:lnTo>
                  <a:lnTo>
                    <a:pt x="489" y="1298"/>
                  </a:lnTo>
                  <a:lnTo>
                    <a:pt x="799" y="893"/>
                  </a:lnTo>
                  <a:lnTo>
                    <a:pt x="1287" y="1048"/>
                  </a:lnTo>
                  <a:lnTo>
                    <a:pt x="989" y="643"/>
                  </a:lnTo>
                  <a:lnTo>
                    <a:pt x="1287" y="251"/>
                  </a:lnTo>
                  <a:lnTo>
                    <a:pt x="799" y="393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6"/>
            <p:cNvSpPr/>
            <p:nvPr/>
          </p:nvSpPr>
          <p:spPr>
            <a:xfrm>
              <a:off x="1129400" y="3853850"/>
              <a:ext cx="9350" cy="6600"/>
            </a:xfrm>
            <a:custGeom>
              <a:rect b="b" l="l" r="r" t="t"/>
              <a:pathLst>
                <a:path extrusionOk="0" h="264" w="374">
                  <a:moveTo>
                    <a:pt x="166" y="0"/>
                  </a:moveTo>
                  <a:cubicBezTo>
                    <a:pt x="0" y="0"/>
                    <a:pt x="3" y="264"/>
                    <a:pt x="176" y="264"/>
                  </a:cubicBezTo>
                  <a:cubicBezTo>
                    <a:pt x="179" y="264"/>
                    <a:pt x="183" y="264"/>
                    <a:pt x="187" y="264"/>
                  </a:cubicBezTo>
                  <a:cubicBezTo>
                    <a:pt x="191" y="264"/>
                    <a:pt x="194" y="264"/>
                    <a:pt x="198" y="264"/>
                  </a:cubicBezTo>
                  <a:cubicBezTo>
                    <a:pt x="370" y="264"/>
                    <a:pt x="374" y="0"/>
                    <a:pt x="208" y="0"/>
                  </a:cubicBezTo>
                  <a:cubicBezTo>
                    <a:pt x="201" y="0"/>
                    <a:pt x="194" y="1"/>
                    <a:pt x="187" y="2"/>
                  </a:cubicBezTo>
                  <a:cubicBezTo>
                    <a:pt x="179" y="1"/>
                    <a:pt x="172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6"/>
            <p:cNvSpPr/>
            <p:nvPr/>
          </p:nvSpPr>
          <p:spPr>
            <a:xfrm>
              <a:off x="1533800" y="39506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0"/>
                  </a:moveTo>
                  <a:cubicBezTo>
                    <a:pt x="72" y="0"/>
                    <a:pt x="13" y="60"/>
                    <a:pt x="1" y="131"/>
                  </a:cubicBezTo>
                  <a:cubicBezTo>
                    <a:pt x="1" y="212"/>
                    <a:pt x="67" y="265"/>
                    <a:pt x="135" y="265"/>
                  </a:cubicBezTo>
                  <a:cubicBezTo>
                    <a:pt x="167" y="265"/>
                    <a:pt x="200" y="253"/>
                    <a:pt x="227" y="226"/>
                  </a:cubicBezTo>
                  <a:cubicBezTo>
                    <a:pt x="310" y="143"/>
                    <a:pt x="251" y="12"/>
                    <a:pt x="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6"/>
            <p:cNvSpPr/>
            <p:nvPr/>
          </p:nvSpPr>
          <p:spPr>
            <a:xfrm>
              <a:off x="1733550" y="3694025"/>
              <a:ext cx="7450" cy="6675"/>
            </a:xfrm>
            <a:custGeom>
              <a:rect b="b" l="l" r="r" t="t"/>
              <a:pathLst>
                <a:path extrusionOk="0" h="267" w="298">
                  <a:moveTo>
                    <a:pt x="131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13"/>
                    <a:pt x="60" y="266"/>
                    <a:pt x="125" y="266"/>
                  </a:cubicBezTo>
                  <a:cubicBezTo>
                    <a:pt x="156" y="266"/>
                    <a:pt x="187" y="254"/>
                    <a:pt x="214" y="227"/>
                  </a:cubicBezTo>
                  <a:cubicBezTo>
                    <a:pt x="298" y="144"/>
                    <a:pt x="250" y="13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6"/>
            <p:cNvSpPr/>
            <p:nvPr/>
          </p:nvSpPr>
          <p:spPr>
            <a:xfrm>
              <a:off x="1318300" y="3656225"/>
              <a:ext cx="7775" cy="6650"/>
            </a:xfrm>
            <a:custGeom>
              <a:rect b="b" l="l" r="r" t="t"/>
              <a:pathLst>
                <a:path extrusionOk="0" h="266" w="311">
                  <a:moveTo>
                    <a:pt x="144" y="1"/>
                  </a:moveTo>
                  <a:cubicBezTo>
                    <a:pt x="72" y="1"/>
                    <a:pt x="13" y="60"/>
                    <a:pt x="1" y="132"/>
                  </a:cubicBezTo>
                  <a:cubicBezTo>
                    <a:pt x="1" y="213"/>
                    <a:pt x="66" y="266"/>
                    <a:pt x="135" y="266"/>
                  </a:cubicBezTo>
                  <a:cubicBezTo>
                    <a:pt x="167" y="266"/>
                    <a:pt x="200" y="254"/>
                    <a:pt x="227" y="227"/>
                  </a:cubicBezTo>
                  <a:cubicBezTo>
                    <a:pt x="310" y="144"/>
                    <a:pt x="251" y="13"/>
                    <a:pt x="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6"/>
            <p:cNvSpPr/>
            <p:nvPr/>
          </p:nvSpPr>
          <p:spPr>
            <a:xfrm>
              <a:off x="1530525" y="3743750"/>
              <a:ext cx="14925" cy="12800"/>
            </a:xfrm>
            <a:custGeom>
              <a:rect b="b" l="l" r="r" t="t"/>
              <a:pathLst>
                <a:path extrusionOk="0" h="512" w="597">
                  <a:moveTo>
                    <a:pt x="275" y="0"/>
                  </a:moveTo>
                  <a:cubicBezTo>
                    <a:pt x="132" y="0"/>
                    <a:pt x="13" y="107"/>
                    <a:pt x="1" y="262"/>
                  </a:cubicBezTo>
                  <a:cubicBezTo>
                    <a:pt x="1" y="409"/>
                    <a:pt x="129" y="511"/>
                    <a:pt x="264" y="511"/>
                  </a:cubicBezTo>
                  <a:cubicBezTo>
                    <a:pt x="326" y="511"/>
                    <a:pt x="389" y="490"/>
                    <a:pt x="441" y="441"/>
                  </a:cubicBezTo>
                  <a:cubicBezTo>
                    <a:pt x="596" y="286"/>
                    <a:pt x="501" y="12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6"/>
            <p:cNvSpPr/>
            <p:nvPr/>
          </p:nvSpPr>
          <p:spPr>
            <a:xfrm>
              <a:off x="844725" y="3330900"/>
              <a:ext cx="31875" cy="33650"/>
            </a:xfrm>
            <a:custGeom>
              <a:rect b="b" l="l" r="r" t="t"/>
              <a:pathLst>
                <a:path extrusionOk="0" h="1346" w="1275">
                  <a:moveTo>
                    <a:pt x="727" y="0"/>
                  </a:moveTo>
                  <a:lnTo>
                    <a:pt x="489" y="453"/>
                  </a:lnTo>
                  <a:lnTo>
                    <a:pt x="1" y="358"/>
                  </a:lnTo>
                  <a:lnTo>
                    <a:pt x="334" y="739"/>
                  </a:lnTo>
                  <a:lnTo>
                    <a:pt x="84" y="1191"/>
                  </a:lnTo>
                  <a:lnTo>
                    <a:pt x="84" y="1191"/>
                  </a:lnTo>
                  <a:lnTo>
                    <a:pt x="537" y="965"/>
                  </a:lnTo>
                  <a:lnTo>
                    <a:pt x="870" y="1346"/>
                  </a:lnTo>
                  <a:lnTo>
                    <a:pt x="822" y="834"/>
                  </a:lnTo>
                  <a:lnTo>
                    <a:pt x="1275" y="608"/>
                  </a:lnTo>
                  <a:lnTo>
                    <a:pt x="787" y="512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6"/>
            <p:cNvSpPr/>
            <p:nvPr/>
          </p:nvSpPr>
          <p:spPr>
            <a:xfrm>
              <a:off x="1221925" y="2868625"/>
              <a:ext cx="7700" cy="6600"/>
            </a:xfrm>
            <a:custGeom>
              <a:rect b="b" l="l" r="r" t="t"/>
              <a:pathLst>
                <a:path extrusionOk="0" h="264" w="308">
                  <a:moveTo>
                    <a:pt x="174" y="0"/>
                  </a:moveTo>
                  <a:cubicBezTo>
                    <a:pt x="74" y="0"/>
                    <a:pt x="1" y="113"/>
                    <a:pt x="58" y="203"/>
                  </a:cubicBezTo>
                  <a:cubicBezTo>
                    <a:pt x="83" y="244"/>
                    <a:pt x="124" y="263"/>
                    <a:pt x="164" y="263"/>
                  </a:cubicBezTo>
                  <a:cubicBezTo>
                    <a:pt x="218" y="263"/>
                    <a:pt x="270" y="229"/>
                    <a:pt x="284" y="168"/>
                  </a:cubicBezTo>
                  <a:cubicBezTo>
                    <a:pt x="308" y="96"/>
                    <a:pt x="260" y="25"/>
                    <a:pt x="189" y="1"/>
                  </a:cubicBezTo>
                  <a:cubicBezTo>
                    <a:pt x="184" y="0"/>
                    <a:pt x="179" y="0"/>
                    <a:pt x="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6"/>
            <p:cNvSpPr/>
            <p:nvPr/>
          </p:nvSpPr>
          <p:spPr>
            <a:xfrm>
              <a:off x="1048500" y="324570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0"/>
                  </a:moveTo>
                  <a:cubicBezTo>
                    <a:pt x="64" y="0"/>
                    <a:pt x="0" y="107"/>
                    <a:pt x="65" y="194"/>
                  </a:cubicBezTo>
                  <a:cubicBezTo>
                    <a:pt x="91" y="234"/>
                    <a:pt x="131" y="253"/>
                    <a:pt x="171" y="253"/>
                  </a:cubicBezTo>
                  <a:cubicBezTo>
                    <a:pt x="225" y="253"/>
                    <a:pt x="278" y="219"/>
                    <a:pt x="291" y="158"/>
                  </a:cubicBezTo>
                  <a:cubicBezTo>
                    <a:pt x="315" y="87"/>
                    <a:pt x="268" y="15"/>
                    <a:pt x="196" y="3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6"/>
            <p:cNvSpPr/>
            <p:nvPr/>
          </p:nvSpPr>
          <p:spPr>
            <a:xfrm>
              <a:off x="1261325" y="3491250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166" y="1"/>
                  </a:moveTo>
                  <a:cubicBezTo>
                    <a:pt x="64" y="1"/>
                    <a:pt x="0" y="107"/>
                    <a:pt x="65" y="194"/>
                  </a:cubicBezTo>
                  <a:cubicBezTo>
                    <a:pt x="91" y="235"/>
                    <a:pt x="131" y="254"/>
                    <a:pt x="172" y="254"/>
                  </a:cubicBezTo>
                  <a:cubicBezTo>
                    <a:pt x="227" y="254"/>
                    <a:pt x="283" y="220"/>
                    <a:pt x="303" y="159"/>
                  </a:cubicBezTo>
                  <a:cubicBezTo>
                    <a:pt x="315" y="87"/>
                    <a:pt x="268" y="16"/>
                    <a:pt x="196" y="4"/>
                  </a:cubicBezTo>
                  <a:cubicBezTo>
                    <a:pt x="186" y="2"/>
                    <a:pt x="176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6"/>
            <p:cNvSpPr/>
            <p:nvPr/>
          </p:nvSpPr>
          <p:spPr>
            <a:xfrm>
              <a:off x="1378425" y="3091225"/>
              <a:ext cx="8525" cy="6925"/>
            </a:xfrm>
            <a:custGeom>
              <a:rect b="b" l="l" r="r" t="t"/>
              <a:pathLst>
                <a:path extrusionOk="0" h="277" w="341">
                  <a:moveTo>
                    <a:pt x="186" y="0"/>
                  </a:moveTo>
                  <a:cubicBezTo>
                    <a:pt x="159" y="0"/>
                    <a:pt x="132" y="9"/>
                    <a:pt x="108" y="27"/>
                  </a:cubicBezTo>
                  <a:cubicBezTo>
                    <a:pt x="1" y="98"/>
                    <a:pt x="48" y="253"/>
                    <a:pt x="179" y="277"/>
                  </a:cubicBezTo>
                  <a:cubicBezTo>
                    <a:pt x="239" y="277"/>
                    <a:pt x="310" y="229"/>
                    <a:pt x="322" y="170"/>
                  </a:cubicBezTo>
                  <a:cubicBezTo>
                    <a:pt x="340" y="72"/>
                    <a:pt x="265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6"/>
            <p:cNvSpPr/>
            <p:nvPr/>
          </p:nvSpPr>
          <p:spPr>
            <a:xfrm>
              <a:off x="1244750" y="3281925"/>
              <a:ext cx="14950" cy="12700"/>
            </a:xfrm>
            <a:custGeom>
              <a:rect b="b" l="l" r="r" t="t"/>
              <a:pathLst>
                <a:path extrusionOk="0" h="508" w="598">
                  <a:moveTo>
                    <a:pt x="313" y="1"/>
                  </a:moveTo>
                  <a:cubicBezTo>
                    <a:pt x="120" y="1"/>
                    <a:pt x="0" y="214"/>
                    <a:pt x="109" y="388"/>
                  </a:cubicBezTo>
                  <a:cubicBezTo>
                    <a:pt x="160" y="469"/>
                    <a:pt x="241" y="507"/>
                    <a:pt x="321" y="507"/>
                  </a:cubicBezTo>
                  <a:cubicBezTo>
                    <a:pt x="429" y="507"/>
                    <a:pt x="534" y="439"/>
                    <a:pt x="562" y="316"/>
                  </a:cubicBezTo>
                  <a:cubicBezTo>
                    <a:pt x="597" y="173"/>
                    <a:pt x="502" y="31"/>
                    <a:pt x="371" y="7"/>
                  </a:cubicBezTo>
                  <a:cubicBezTo>
                    <a:pt x="351" y="3"/>
                    <a:pt x="332" y="1"/>
                    <a:pt x="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0" name="Google Shape;2660;p7"/>
          <p:cNvGrpSpPr/>
          <p:nvPr/>
        </p:nvGrpSpPr>
        <p:grpSpPr>
          <a:xfrm>
            <a:off x="-920900" y="-2309228"/>
            <a:ext cx="11206080" cy="9214181"/>
            <a:chOff x="-920900" y="-2309228"/>
            <a:chExt cx="11206080" cy="9214181"/>
          </a:xfrm>
        </p:grpSpPr>
        <p:grpSp>
          <p:nvGrpSpPr>
            <p:cNvPr id="2661" name="Google Shape;2661;p7"/>
            <p:cNvGrpSpPr/>
            <p:nvPr/>
          </p:nvGrpSpPr>
          <p:grpSpPr>
            <a:xfrm>
              <a:off x="-704138" y="-2309228"/>
              <a:ext cx="10989318" cy="9214181"/>
              <a:chOff x="-704138" y="-2309228"/>
              <a:chExt cx="10989318" cy="9214181"/>
            </a:xfrm>
          </p:grpSpPr>
          <p:sp>
            <p:nvSpPr>
              <p:cNvPr id="2662" name="Google Shape;2662;p7"/>
              <p:cNvSpPr/>
              <p:nvPr/>
            </p:nvSpPr>
            <p:spPr>
              <a:xfrm flipH="1" rot="-10528285">
                <a:off x="-672315" y="-115982"/>
                <a:ext cx="9864093" cy="1196160"/>
              </a:xfrm>
              <a:custGeom>
                <a:rect b="b" l="l" r="r" t="t"/>
                <a:pathLst>
                  <a:path extrusionOk="0" h="15288" w="126076">
                    <a:moveTo>
                      <a:pt x="59089" y="1"/>
                    </a:moveTo>
                    <a:cubicBezTo>
                      <a:pt x="54525" y="1"/>
                      <a:pt x="49531" y="352"/>
                      <a:pt x="44078" y="1228"/>
                    </a:cubicBezTo>
                    <a:cubicBezTo>
                      <a:pt x="35277" y="2640"/>
                      <a:pt x="18210" y="7290"/>
                      <a:pt x="9247" y="7290"/>
                    </a:cubicBezTo>
                    <a:cubicBezTo>
                      <a:pt x="8084" y="7290"/>
                      <a:pt x="7058" y="7212"/>
                      <a:pt x="6204" y="7038"/>
                    </a:cubicBezTo>
                    <a:lnTo>
                      <a:pt x="1" y="10325"/>
                    </a:lnTo>
                    <a:cubicBezTo>
                      <a:pt x="1" y="10325"/>
                      <a:pt x="6332" y="14927"/>
                      <a:pt x="17749" y="14927"/>
                    </a:cubicBezTo>
                    <a:cubicBezTo>
                      <a:pt x="22796" y="14927"/>
                      <a:pt x="28839" y="14027"/>
                      <a:pt x="35767" y="11432"/>
                    </a:cubicBezTo>
                    <a:cubicBezTo>
                      <a:pt x="40647" y="9601"/>
                      <a:pt x="46516" y="8698"/>
                      <a:pt x="53350" y="8698"/>
                    </a:cubicBezTo>
                    <a:cubicBezTo>
                      <a:pt x="61623" y="8698"/>
                      <a:pt x="71310" y="10021"/>
                      <a:pt x="82368" y="12622"/>
                    </a:cubicBezTo>
                    <a:cubicBezTo>
                      <a:pt x="90771" y="14595"/>
                      <a:pt x="98053" y="15287"/>
                      <a:pt x="104133" y="15287"/>
                    </a:cubicBezTo>
                    <a:cubicBezTo>
                      <a:pt x="118419" y="15287"/>
                      <a:pt x="126076" y="11468"/>
                      <a:pt x="126076" y="11468"/>
                    </a:cubicBezTo>
                    <a:lnTo>
                      <a:pt x="126076" y="5895"/>
                    </a:lnTo>
                    <a:cubicBezTo>
                      <a:pt x="126076" y="5895"/>
                      <a:pt x="117555" y="6309"/>
                      <a:pt x="108633" y="6309"/>
                    </a:cubicBezTo>
                    <a:cubicBezTo>
                      <a:pt x="102048" y="6309"/>
                      <a:pt x="95245" y="6084"/>
                      <a:pt x="91488" y="5300"/>
                    </a:cubicBezTo>
                    <a:cubicBezTo>
                      <a:pt x="84679" y="3882"/>
                      <a:pt x="74254" y="1"/>
                      <a:pt x="590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7"/>
              <p:cNvSpPr/>
              <p:nvPr/>
            </p:nvSpPr>
            <p:spPr>
              <a:xfrm>
                <a:off x="-1" y="3613875"/>
                <a:ext cx="9191938" cy="1453185"/>
              </a:xfrm>
              <a:custGeom>
                <a:rect b="b" l="l" r="r" t="t"/>
                <a:pathLst>
                  <a:path extrusionOk="0" h="17801" w="112598">
                    <a:moveTo>
                      <a:pt x="0" y="1"/>
                    </a:moveTo>
                    <a:lnTo>
                      <a:pt x="0" y="15253"/>
                    </a:lnTo>
                    <a:lnTo>
                      <a:pt x="21503" y="15253"/>
                    </a:lnTo>
                    <a:cubicBezTo>
                      <a:pt x="26218" y="15253"/>
                      <a:pt x="30707" y="14253"/>
                      <a:pt x="33838" y="12514"/>
                    </a:cubicBezTo>
                    <a:cubicBezTo>
                      <a:pt x="35517" y="11574"/>
                      <a:pt x="37934" y="11038"/>
                      <a:pt x="40482" y="11038"/>
                    </a:cubicBezTo>
                    <a:cubicBezTo>
                      <a:pt x="42256" y="11038"/>
                      <a:pt x="43958" y="11383"/>
                      <a:pt x="45209" y="12002"/>
                    </a:cubicBezTo>
                    <a:cubicBezTo>
                      <a:pt x="47673" y="13217"/>
                      <a:pt x="51019" y="13895"/>
                      <a:pt x="54495" y="13895"/>
                    </a:cubicBezTo>
                    <a:lnTo>
                      <a:pt x="71486" y="13895"/>
                    </a:lnTo>
                    <a:cubicBezTo>
                      <a:pt x="75046" y="13895"/>
                      <a:pt x="78332" y="14836"/>
                      <a:pt x="80082" y="16360"/>
                    </a:cubicBezTo>
                    <a:cubicBezTo>
                      <a:pt x="81106" y="17253"/>
                      <a:pt x="83035" y="17801"/>
                      <a:pt x="85106" y="17801"/>
                    </a:cubicBezTo>
                    <a:lnTo>
                      <a:pt x="112598" y="17801"/>
                    </a:lnTo>
                    <a:lnTo>
                      <a:pt x="112598" y="2549"/>
                    </a:lnTo>
                    <a:lnTo>
                      <a:pt x="91095" y="2549"/>
                    </a:lnTo>
                    <a:cubicBezTo>
                      <a:pt x="86380" y="2549"/>
                      <a:pt x="81892" y="3549"/>
                      <a:pt x="78760" y="5287"/>
                    </a:cubicBezTo>
                    <a:cubicBezTo>
                      <a:pt x="77082" y="6228"/>
                      <a:pt x="74665" y="6764"/>
                      <a:pt x="72117" y="6764"/>
                    </a:cubicBezTo>
                    <a:cubicBezTo>
                      <a:pt x="70343" y="6764"/>
                      <a:pt x="68640" y="6418"/>
                      <a:pt x="67390" y="5799"/>
                    </a:cubicBezTo>
                    <a:cubicBezTo>
                      <a:pt x="64925" y="4585"/>
                      <a:pt x="61580" y="3906"/>
                      <a:pt x="58103" y="3906"/>
                    </a:cubicBezTo>
                    <a:lnTo>
                      <a:pt x="41113" y="3906"/>
                    </a:lnTo>
                    <a:cubicBezTo>
                      <a:pt x="37553" y="3906"/>
                      <a:pt x="34267" y="2965"/>
                      <a:pt x="32516" y="1441"/>
                    </a:cubicBezTo>
                    <a:cubicBezTo>
                      <a:pt x="31493" y="548"/>
                      <a:pt x="29564" y="1"/>
                      <a:pt x="274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64" name="Google Shape;2664;p7"/>
              <p:cNvGrpSpPr/>
              <p:nvPr/>
            </p:nvGrpSpPr>
            <p:grpSpPr>
              <a:xfrm>
                <a:off x="-596575" y="3323639"/>
                <a:ext cx="1372388" cy="107731"/>
                <a:chOff x="5894475" y="435806"/>
                <a:chExt cx="1372388" cy="107731"/>
              </a:xfrm>
            </p:grpSpPr>
            <p:sp>
              <p:nvSpPr>
                <p:cNvPr id="2665" name="Google Shape;2665;p7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" name="Google Shape;2666;p7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67" name="Google Shape;2667;p7"/>
              <p:cNvGrpSpPr/>
              <p:nvPr/>
            </p:nvGrpSpPr>
            <p:grpSpPr>
              <a:xfrm>
                <a:off x="-142170" y="3802149"/>
                <a:ext cx="883939" cy="70936"/>
                <a:chOff x="5933780" y="1496474"/>
                <a:chExt cx="883939" cy="70936"/>
              </a:xfrm>
            </p:grpSpPr>
            <p:sp>
              <p:nvSpPr>
                <p:cNvPr id="2668" name="Google Shape;2668;p7"/>
                <p:cNvSpPr/>
                <p:nvPr/>
              </p:nvSpPr>
              <p:spPr>
                <a:xfrm>
                  <a:off x="6278778" y="1496474"/>
                  <a:ext cx="538942" cy="70936"/>
                </a:xfrm>
                <a:custGeom>
                  <a:rect b="b" l="l" r="r" t="t"/>
                  <a:pathLst>
                    <a:path extrusionOk="0" h="989" w="7514">
                      <a:moveTo>
                        <a:pt x="500" y="1"/>
                      </a:moveTo>
                      <a:cubicBezTo>
                        <a:pt x="227" y="1"/>
                        <a:pt x="0" y="215"/>
                        <a:pt x="0" y="489"/>
                      </a:cubicBezTo>
                      <a:cubicBezTo>
                        <a:pt x="0" y="763"/>
                        <a:pt x="227" y="989"/>
                        <a:pt x="500" y="989"/>
                      </a:cubicBezTo>
                      <a:lnTo>
                        <a:pt x="7013" y="989"/>
                      </a:lnTo>
                      <a:cubicBezTo>
                        <a:pt x="7287" y="989"/>
                        <a:pt x="7513" y="763"/>
                        <a:pt x="7513" y="489"/>
                      </a:cubicBezTo>
                      <a:cubicBezTo>
                        <a:pt x="7513" y="215"/>
                        <a:pt x="7287" y="1"/>
                        <a:pt x="70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" name="Google Shape;2669;p7"/>
                <p:cNvSpPr/>
                <p:nvPr/>
              </p:nvSpPr>
              <p:spPr>
                <a:xfrm>
                  <a:off x="5933780" y="1496474"/>
                  <a:ext cx="248527" cy="70936"/>
                </a:xfrm>
                <a:custGeom>
                  <a:rect b="b" l="l" r="r" t="t"/>
                  <a:pathLst>
                    <a:path extrusionOk="0" h="989" w="3465">
                      <a:moveTo>
                        <a:pt x="500" y="1"/>
                      </a:moveTo>
                      <a:cubicBezTo>
                        <a:pt x="226" y="1"/>
                        <a:pt x="0" y="215"/>
                        <a:pt x="0" y="489"/>
                      </a:cubicBezTo>
                      <a:cubicBezTo>
                        <a:pt x="0" y="763"/>
                        <a:pt x="226" y="989"/>
                        <a:pt x="500" y="989"/>
                      </a:cubicBezTo>
                      <a:lnTo>
                        <a:pt x="2977" y="989"/>
                      </a:lnTo>
                      <a:cubicBezTo>
                        <a:pt x="3251" y="989"/>
                        <a:pt x="3465" y="763"/>
                        <a:pt x="3465" y="489"/>
                      </a:cubicBezTo>
                      <a:cubicBezTo>
                        <a:pt x="3465" y="215"/>
                        <a:pt x="3251" y="1"/>
                        <a:pt x="29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70" name="Google Shape;2670;p7"/>
              <p:cNvGrpSpPr/>
              <p:nvPr/>
            </p:nvGrpSpPr>
            <p:grpSpPr>
              <a:xfrm>
                <a:off x="5387556" y="-2309228"/>
                <a:ext cx="4578924" cy="4413681"/>
                <a:chOff x="5063725" y="2625150"/>
                <a:chExt cx="1764450" cy="1700775"/>
              </a:xfrm>
            </p:grpSpPr>
            <p:sp>
              <p:nvSpPr>
                <p:cNvPr id="2671" name="Google Shape;2671;p7"/>
                <p:cNvSpPr/>
                <p:nvPr/>
              </p:nvSpPr>
              <p:spPr>
                <a:xfrm>
                  <a:off x="5905200" y="32481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0"/>
                      </a:moveTo>
                      <a:lnTo>
                        <a:pt x="357" y="370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" name="Google Shape;2672;p7"/>
                <p:cNvSpPr/>
                <p:nvPr/>
              </p:nvSpPr>
              <p:spPr>
                <a:xfrm>
                  <a:off x="6483525" y="3286550"/>
                  <a:ext cx="23550" cy="23525"/>
                </a:xfrm>
                <a:custGeom>
                  <a:rect b="b" l="l" r="r" t="t"/>
                  <a:pathLst>
                    <a:path extrusionOk="0" h="941" w="942">
                      <a:moveTo>
                        <a:pt x="358" y="0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2" y="762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" name="Google Shape;2673;p7"/>
                <p:cNvSpPr/>
                <p:nvPr/>
              </p:nvSpPr>
              <p:spPr>
                <a:xfrm>
                  <a:off x="5939725" y="26841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" name="Google Shape;2674;p7"/>
                <p:cNvSpPr/>
                <p:nvPr/>
              </p:nvSpPr>
              <p:spPr>
                <a:xfrm>
                  <a:off x="6495450" y="29900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6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" name="Google Shape;2675;p7"/>
                <p:cNvSpPr/>
                <p:nvPr/>
              </p:nvSpPr>
              <p:spPr>
                <a:xfrm>
                  <a:off x="5339950" y="31067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2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929" y="180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" name="Google Shape;2676;p7"/>
                <p:cNvSpPr/>
                <p:nvPr/>
              </p:nvSpPr>
              <p:spPr>
                <a:xfrm>
                  <a:off x="5257800" y="3429425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" name="Google Shape;2677;p7"/>
                <p:cNvSpPr/>
                <p:nvPr/>
              </p:nvSpPr>
              <p:spPr>
                <a:xfrm>
                  <a:off x="5687600" y="3351125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2"/>
                      </a:lnTo>
                      <a:lnTo>
                        <a:pt x="584" y="644"/>
                      </a:lnTo>
                      <a:lnTo>
                        <a:pt x="929" y="763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584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" name="Google Shape;2678;p7"/>
                <p:cNvSpPr/>
                <p:nvPr/>
              </p:nvSpPr>
              <p:spPr>
                <a:xfrm>
                  <a:off x="6354650" y="3850000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" name="Google Shape;2679;p7"/>
                <p:cNvSpPr/>
                <p:nvPr/>
              </p:nvSpPr>
              <p:spPr>
                <a:xfrm>
                  <a:off x="5754875" y="4267625"/>
                  <a:ext cx="23250" cy="23525"/>
                </a:xfrm>
                <a:custGeom>
                  <a:rect b="b" l="l" r="r" t="t"/>
                  <a:pathLst>
                    <a:path extrusionOk="0" h="941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3"/>
                      </a:lnTo>
                      <a:lnTo>
                        <a:pt x="929" y="762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" name="Google Shape;2680;p7"/>
                <p:cNvSpPr/>
                <p:nvPr/>
              </p:nvSpPr>
              <p:spPr>
                <a:xfrm>
                  <a:off x="5450375" y="29383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4"/>
                      </a:lnTo>
                      <a:lnTo>
                        <a:pt x="358" y="583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1" y="762"/>
                      </a:lnTo>
                      <a:lnTo>
                        <a:pt x="715" y="464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" name="Google Shape;2681;p7"/>
                <p:cNvSpPr/>
                <p:nvPr/>
              </p:nvSpPr>
              <p:spPr>
                <a:xfrm>
                  <a:off x="5710825" y="3705650"/>
                  <a:ext cx="23525" cy="23225"/>
                </a:xfrm>
                <a:custGeom>
                  <a:rect b="b" l="l" r="r" t="t"/>
                  <a:pathLst>
                    <a:path extrusionOk="0" h="929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3"/>
                      </a:lnTo>
                      <a:lnTo>
                        <a:pt x="941" y="750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" name="Google Shape;2682;p7"/>
                <p:cNvSpPr/>
                <p:nvPr/>
              </p:nvSpPr>
              <p:spPr>
                <a:xfrm>
                  <a:off x="5996575" y="35487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" name="Google Shape;2683;p7"/>
                <p:cNvSpPr/>
                <p:nvPr/>
              </p:nvSpPr>
              <p:spPr>
                <a:xfrm>
                  <a:off x="6050750" y="291865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" name="Google Shape;2684;p7"/>
                <p:cNvSpPr/>
                <p:nvPr/>
              </p:nvSpPr>
              <p:spPr>
                <a:xfrm>
                  <a:off x="6704400" y="3861625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76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" name="Google Shape;2685;p7"/>
                <p:cNvSpPr/>
                <p:nvPr/>
              </p:nvSpPr>
              <p:spPr>
                <a:xfrm>
                  <a:off x="5092600" y="3224925"/>
                  <a:ext cx="23525" cy="23550"/>
                </a:xfrm>
                <a:custGeom>
                  <a:rect b="b" l="l" r="r" t="t"/>
                  <a:pathLst>
                    <a:path extrusionOk="0" h="942" w="941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3" y="644"/>
                      </a:lnTo>
                      <a:lnTo>
                        <a:pt x="941" y="763"/>
                      </a:lnTo>
                      <a:lnTo>
                        <a:pt x="714" y="465"/>
                      </a:lnTo>
                      <a:lnTo>
                        <a:pt x="941" y="179"/>
                      </a:lnTo>
                      <a:lnTo>
                        <a:pt x="583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" name="Google Shape;2686;p7"/>
                <p:cNvSpPr/>
                <p:nvPr/>
              </p:nvSpPr>
              <p:spPr>
                <a:xfrm>
                  <a:off x="6495450" y="3795250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3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5" y="476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" name="Google Shape;2687;p7"/>
                <p:cNvSpPr/>
                <p:nvPr/>
              </p:nvSpPr>
              <p:spPr>
                <a:xfrm>
                  <a:off x="5361975" y="3597300"/>
                  <a:ext cx="23525" cy="23250"/>
                </a:xfrm>
                <a:custGeom>
                  <a:rect b="b" l="l" r="r" t="t"/>
                  <a:pathLst>
                    <a:path extrusionOk="0" h="930" w="941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29"/>
                      </a:lnTo>
                      <a:lnTo>
                        <a:pt x="584" y="643"/>
                      </a:lnTo>
                      <a:lnTo>
                        <a:pt x="941" y="751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" name="Google Shape;2688;p7"/>
                <p:cNvSpPr/>
                <p:nvPr/>
              </p:nvSpPr>
              <p:spPr>
                <a:xfrm>
                  <a:off x="6247800" y="3249925"/>
                  <a:ext cx="23225" cy="23250"/>
                </a:xfrm>
                <a:custGeom>
                  <a:rect b="b" l="l" r="r" t="t"/>
                  <a:pathLst>
                    <a:path extrusionOk="0" h="930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30"/>
                      </a:lnTo>
                      <a:lnTo>
                        <a:pt x="572" y="644"/>
                      </a:lnTo>
                      <a:lnTo>
                        <a:pt x="929" y="751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" name="Google Shape;2689;p7"/>
                <p:cNvSpPr/>
                <p:nvPr/>
              </p:nvSpPr>
              <p:spPr>
                <a:xfrm>
                  <a:off x="5908750" y="366725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96" y="0"/>
                        <a:pt x="1" y="84"/>
                        <a:pt x="1" y="191"/>
                      </a:cubicBezTo>
                      <a:cubicBezTo>
                        <a:pt x="1" y="297"/>
                        <a:pt x="97" y="370"/>
                        <a:pt x="192" y="370"/>
                      </a:cubicBezTo>
                      <a:cubicBezTo>
                        <a:pt x="235" y="370"/>
                        <a:pt x="277" y="355"/>
                        <a:pt x="311" y="322"/>
                      </a:cubicBezTo>
                      <a:cubicBezTo>
                        <a:pt x="430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" name="Google Shape;2690;p7"/>
                <p:cNvSpPr/>
                <p:nvPr/>
              </p:nvSpPr>
              <p:spPr>
                <a:xfrm>
                  <a:off x="5779275" y="349847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" name="Google Shape;2691;p7"/>
                <p:cNvSpPr/>
                <p:nvPr/>
              </p:nvSpPr>
              <p:spPr>
                <a:xfrm>
                  <a:off x="5530750" y="3758025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5" y="1"/>
                      </a:moveTo>
                      <a:cubicBezTo>
                        <a:pt x="36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" name="Google Shape;2692;p7"/>
                <p:cNvSpPr/>
                <p:nvPr/>
              </p:nvSpPr>
              <p:spPr>
                <a:xfrm>
                  <a:off x="5993900" y="31079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" name="Google Shape;2693;p7"/>
                <p:cNvSpPr/>
                <p:nvPr/>
              </p:nvSpPr>
              <p:spPr>
                <a:xfrm>
                  <a:off x="5731050" y="31055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" name="Google Shape;2694;p7"/>
                <p:cNvSpPr/>
                <p:nvPr/>
              </p:nvSpPr>
              <p:spPr>
                <a:xfrm>
                  <a:off x="5454250" y="3388000"/>
                  <a:ext cx="5100" cy="3450"/>
                </a:xfrm>
                <a:custGeom>
                  <a:rect b="b" l="l" r="r" t="t"/>
                  <a:pathLst>
                    <a:path extrusionOk="0" h="138" w="204">
                      <a:moveTo>
                        <a:pt x="80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4" y="138"/>
                        <a:pt x="34" y="138"/>
                      </a:cubicBezTo>
                      <a:cubicBezTo>
                        <a:pt x="94" y="138"/>
                        <a:pt x="203" y="2"/>
                        <a:pt x="95" y="2"/>
                      </a:cubicBezTo>
                      <a:cubicBezTo>
                        <a:pt x="90" y="1"/>
                        <a:pt x="85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" name="Google Shape;2695;p7"/>
                <p:cNvSpPr/>
                <p:nvPr/>
              </p:nvSpPr>
              <p:spPr>
                <a:xfrm>
                  <a:off x="5733450" y="3843700"/>
                  <a:ext cx="5400" cy="3475"/>
                </a:xfrm>
                <a:custGeom>
                  <a:rect b="b" l="l" r="r" t="t"/>
                  <a:pathLst>
                    <a:path extrusionOk="0" h="139" w="216">
                      <a:moveTo>
                        <a:pt x="89" y="1"/>
                      </a:moveTo>
                      <a:cubicBezTo>
                        <a:pt x="38" y="1"/>
                        <a:pt x="0" y="44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5" y="3"/>
                        <a:pt x="107" y="3"/>
                      </a:cubicBezTo>
                      <a:cubicBezTo>
                        <a:pt x="101" y="2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" name="Google Shape;2696;p7"/>
                <p:cNvSpPr/>
                <p:nvPr/>
              </p:nvSpPr>
              <p:spPr>
                <a:xfrm>
                  <a:off x="5572700" y="4277150"/>
                  <a:ext cx="5100" cy="4625"/>
                </a:xfrm>
                <a:custGeom>
                  <a:rect b="b" l="l" r="r" t="t"/>
                  <a:pathLst>
                    <a:path extrusionOk="0" h="185" w="204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5"/>
                      </a:cubicBezTo>
                      <a:cubicBezTo>
                        <a:pt x="7" y="155"/>
                        <a:pt x="54" y="185"/>
                        <a:pt x="102" y="185"/>
                      </a:cubicBezTo>
                      <a:cubicBezTo>
                        <a:pt x="150" y="185"/>
                        <a:pt x="197" y="155"/>
                        <a:pt x="203" y="95"/>
                      </a:cubicBezTo>
                      <a:cubicBezTo>
                        <a:pt x="203" y="36"/>
                        <a:pt x="15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" name="Google Shape;2697;p7"/>
                <p:cNvSpPr/>
                <p:nvPr/>
              </p:nvSpPr>
              <p:spPr>
                <a:xfrm>
                  <a:off x="5915900" y="42467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48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" name="Google Shape;2698;p7"/>
                <p:cNvSpPr/>
                <p:nvPr/>
              </p:nvSpPr>
              <p:spPr>
                <a:xfrm>
                  <a:off x="6285000" y="432237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1"/>
                      </a:moveTo>
                      <a:cubicBezTo>
                        <a:pt x="48" y="1"/>
                        <a:pt x="0" y="37"/>
                        <a:pt x="0" y="96"/>
                      </a:cubicBezTo>
                      <a:cubicBezTo>
                        <a:pt x="0" y="129"/>
                        <a:pt x="14" y="142"/>
                        <a:pt x="33" y="142"/>
                      </a:cubicBezTo>
                      <a:cubicBezTo>
                        <a:pt x="95" y="142"/>
                        <a:pt x="218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" name="Google Shape;2699;p7"/>
                <p:cNvSpPr/>
                <p:nvPr/>
              </p:nvSpPr>
              <p:spPr>
                <a:xfrm>
                  <a:off x="6540525" y="41440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0"/>
                      </a:moveTo>
                      <a:cubicBezTo>
                        <a:pt x="0" y="0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0"/>
                        <a:pt x="118" y="0"/>
                      </a:cubicBezTo>
                      <a:cubicBezTo>
                        <a:pt x="113" y="0"/>
                        <a:pt x="108" y="1"/>
                        <a:pt x="102" y="2"/>
                      </a:cubicBezTo>
                      <a:cubicBezTo>
                        <a:pt x="97" y="1"/>
                        <a:pt x="92" y="0"/>
                        <a:pt x="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" name="Google Shape;2700;p7"/>
                <p:cNvSpPr/>
                <p:nvPr/>
              </p:nvSpPr>
              <p:spPr>
                <a:xfrm>
                  <a:off x="6264175" y="3980075"/>
                  <a:ext cx="4775" cy="4800"/>
                </a:xfrm>
                <a:custGeom>
                  <a:rect b="b" l="l" r="r" t="t"/>
                  <a:pathLst>
                    <a:path extrusionOk="0" h="192" w="191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44"/>
                        <a:pt x="48" y="191"/>
                        <a:pt x="95" y="191"/>
                      </a:cubicBezTo>
                      <a:cubicBezTo>
                        <a:pt x="155" y="191"/>
                        <a:pt x="191" y="144"/>
                        <a:pt x="191" y="96"/>
                      </a:cubicBezTo>
                      <a:cubicBezTo>
                        <a:pt x="191" y="48"/>
                        <a:pt x="15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" name="Google Shape;2701;p7"/>
                <p:cNvSpPr/>
                <p:nvPr/>
              </p:nvSpPr>
              <p:spPr>
                <a:xfrm>
                  <a:off x="6084075" y="3902100"/>
                  <a:ext cx="5400" cy="3550"/>
                </a:xfrm>
                <a:custGeom>
                  <a:rect b="b" l="l" r="r" t="t"/>
                  <a:pathLst>
                    <a:path extrusionOk="0" h="142" w="216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9"/>
                        <a:pt x="14" y="141"/>
                        <a:pt x="33" y="141"/>
                      </a:cubicBezTo>
                      <a:cubicBezTo>
                        <a:pt x="95" y="141"/>
                        <a:pt x="21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" name="Google Shape;2702;p7"/>
                <p:cNvSpPr/>
                <p:nvPr/>
              </p:nvSpPr>
              <p:spPr>
                <a:xfrm>
                  <a:off x="6184975" y="367527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" name="Google Shape;2703;p7"/>
                <p:cNvSpPr/>
                <p:nvPr/>
              </p:nvSpPr>
              <p:spPr>
                <a:xfrm>
                  <a:off x="6071875" y="3374650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29"/>
                        <a:pt x="13" y="141"/>
                        <a:pt x="31" y="141"/>
                      </a:cubicBezTo>
                      <a:cubicBezTo>
                        <a:pt x="90" y="141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" name="Google Shape;2704;p7"/>
                <p:cNvSpPr/>
                <p:nvPr/>
              </p:nvSpPr>
              <p:spPr>
                <a:xfrm>
                  <a:off x="6689225" y="363212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7" y="0"/>
                      </a:moveTo>
                      <a:cubicBezTo>
                        <a:pt x="48" y="0"/>
                        <a:pt x="12" y="36"/>
                        <a:pt x="0" y="96"/>
                      </a:cubicBezTo>
                      <a:cubicBezTo>
                        <a:pt x="0" y="129"/>
                        <a:pt x="13" y="141"/>
                        <a:pt x="32" y="141"/>
                      </a:cubicBezTo>
                      <a:cubicBezTo>
                        <a:pt x="95" y="141"/>
                        <a:pt x="217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" name="Google Shape;2705;p7"/>
                <p:cNvSpPr/>
                <p:nvPr/>
              </p:nvSpPr>
              <p:spPr>
                <a:xfrm>
                  <a:off x="6822925" y="3851775"/>
                  <a:ext cx="5250" cy="4825"/>
                </a:xfrm>
                <a:custGeom>
                  <a:rect b="b" l="l" r="r" t="t"/>
                  <a:pathLst>
                    <a:path extrusionOk="0" h="193" w="210">
                      <a:moveTo>
                        <a:pt x="97" y="1"/>
                      </a:moveTo>
                      <a:cubicBezTo>
                        <a:pt x="1" y="1"/>
                        <a:pt x="1" y="192"/>
                        <a:pt x="97" y="192"/>
                      </a:cubicBezTo>
                      <a:cubicBezTo>
                        <a:pt x="100" y="192"/>
                        <a:pt x="102" y="192"/>
                        <a:pt x="105" y="192"/>
                      </a:cubicBezTo>
                      <a:cubicBezTo>
                        <a:pt x="108" y="192"/>
                        <a:pt x="111" y="192"/>
                        <a:pt x="114" y="192"/>
                      </a:cubicBezTo>
                      <a:cubicBezTo>
                        <a:pt x="210" y="192"/>
                        <a:pt x="210" y="1"/>
                        <a:pt x="114" y="1"/>
                      </a:cubicBezTo>
                      <a:cubicBezTo>
                        <a:pt x="111" y="1"/>
                        <a:pt x="108" y="1"/>
                        <a:pt x="105" y="1"/>
                      </a:cubicBezTo>
                      <a:cubicBezTo>
                        <a:pt x="102" y="1"/>
                        <a:pt x="100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" name="Google Shape;2706;p7"/>
                <p:cNvSpPr/>
                <p:nvPr/>
              </p:nvSpPr>
              <p:spPr>
                <a:xfrm>
                  <a:off x="6014125" y="37770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37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37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" name="Google Shape;2707;p7"/>
                <p:cNvSpPr/>
                <p:nvPr/>
              </p:nvSpPr>
              <p:spPr>
                <a:xfrm>
                  <a:off x="5509000" y="36017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5"/>
                      </a:cubicBezTo>
                      <a:cubicBezTo>
                        <a:pt x="1" y="129"/>
                        <a:pt x="15" y="142"/>
                        <a:pt x="35" y="142"/>
                      </a:cubicBezTo>
                      <a:cubicBezTo>
                        <a:pt x="98" y="142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8" name="Google Shape;2708;p7"/>
                <p:cNvSpPr/>
                <p:nvPr/>
              </p:nvSpPr>
              <p:spPr>
                <a:xfrm>
                  <a:off x="5398275" y="3487750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6" y="1"/>
                      </a:moveTo>
                      <a:cubicBezTo>
                        <a:pt x="48" y="1"/>
                        <a:pt x="1" y="49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9" name="Google Shape;2709;p7"/>
                <p:cNvSpPr/>
                <p:nvPr/>
              </p:nvSpPr>
              <p:spPr>
                <a:xfrm>
                  <a:off x="5375950" y="2930250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1"/>
                      </a:moveTo>
                      <a:cubicBezTo>
                        <a:pt x="48" y="1"/>
                        <a:pt x="13" y="36"/>
                        <a:pt x="1" y="96"/>
                      </a:cubicBezTo>
                      <a:cubicBezTo>
                        <a:pt x="4" y="130"/>
                        <a:pt x="19" y="143"/>
                        <a:pt x="40" y="143"/>
                      </a:cubicBezTo>
                      <a:cubicBezTo>
                        <a:pt x="105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0" name="Google Shape;2710;p7"/>
                <p:cNvSpPr/>
                <p:nvPr/>
              </p:nvSpPr>
              <p:spPr>
                <a:xfrm>
                  <a:off x="5334875" y="2709100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8"/>
                        <a:pt x="14" y="141"/>
                        <a:pt x="33" y="141"/>
                      </a:cubicBezTo>
                      <a:cubicBezTo>
                        <a:pt x="95" y="141"/>
                        <a:pt x="218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1" name="Google Shape;2711;p7"/>
                <p:cNvSpPr/>
                <p:nvPr/>
              </p:nvSpPr>
              <p:spPr>
                <a:xfrm>
                  <a:off x="5113425" y="34028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39" y="1"/>
                        <a:pt x="0" y="45"/>
                        <a:pt x="0" y="98"/>
                      </a:cubicBezTo>
                      <a:cubicBezTo>
                        <a:pt x="0" y="131"/>
                        <a:pt x="14" y="144"/>
                        <a:pt x="33" y="144"/>
                      </a:cubicBezTo>
                      <a:cubicBezTo>
                        <a:pt x="95" y="144"/>
                        <a:pt x="218" y="3"/>
                        <a:pt x="108" y="3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2" name="Google Shape;2712;p7"/>
                <p:cNvSpPr/>
                <p:nvPr/>
              </p:nvSpPr>
              <p:spPr>
                <a:xfrm>
                  <a:off x="5197075" y="368362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0"/>
                      </a:moveTo>
                      <a:cubicBezTo>
                        <a:pt x="48" y="0"/>
                        <a:pt x="0" y="48"/>
                        <a:pt x="0" y="95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9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3" name="Google Shape;2713;p7"/>
                <p:cNvSpPr/>
                <p:nvPr/>
              </p:nvSpPr>
              <p:spPr>
                <a:xfrm>
                  <a:off x="5516150" y="3238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36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4" name="Google Shape;2714;p7"/>
                <p:cNvSpPr/>
                <p:nvPr/>
              </p:nvSpPr>
              <p:spPr>
                <a:xfrm>
                  <a:off x="5885675" y="28611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1"/>
                      </a:moveTo>
                      <a:cubicBezTo>
                        <a:pt x="0" y="1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1"/>
                        <a:pt x="118" y="1"/>
                      </a:cubicBezTo>
                      <a:cubicBezTo>
                        <a:pt x="113" y="1"/>
                        <a:pt x="108" y="1"/>
                        <a:pt x="102" y="2"/>
                      </a:cubicBezTo>
                      <a:cubicBezTo>
                        <a:pt x="97" y="1"/>
                        <a:pt x="92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5" name="Google Shape;2715;p7"/>
                <p:cNvSpPr/>
                <p:nvPr/>
              </p:nvSpPr>
              <p:spPr>
                <a:xfrm>
                  <a:off x="5799525" y="2692725"/>
                  <a:ext cx="4775" cy="4775"/>
                </a:xfrm>
                <a:custGeom>
                  <a:rect b="b" l="l" r="r" t="t"/>
                  <a:pathLst>
                    <a:path extrusionOk="0" h="191" w="191">
                      <a:moveTo>
                        <a:pt x="96" y="0"/>
                      </a:moveTo>
                      <a:cubicBezTo>
                        <a:pt x="36" y="0"/>
                        <a:pt x="0" y="48"/>
                        <a:pt x="0" y="96"/>
                      </a:cubicBezTo>
                      <a:cubicBezTo>
                        <a:pt x="0" y="143"/>
                        <a:pt x="36" y="191"/>
                        <a:pt x="96" y="191"/>
                      </a:cubicBezTo>
                      <a:cubicBezTo>
                        <a:pt x="155" y="191"/>
                        <a:pt x="191" y="143"/>
                        <a:pt x="191" y="96"/>
                      </a:cubicBezTo>
                      <a:cubicBezTo>
                        <a:pt x="191" y="48"/>
                        <a:pt x="15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" name="Google Shape;2716;p7"/>
                <p:cNvSpPr/>
                <p:nvPr/>
              </p:nvSpPr>
              <p:spPr>
                <a:xfrm>
                  <a:off x="6081700" y="26272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0"/>
                      </a:moveTo>
                      <a:cubicBezTo>
                        <a:pt x="48" y="0"/>
                        <a:pt x="1" y="48"/>
                        <a:pt x="1" y="95"/>
                      </a:cubicBezTo>
                      <a:cubicBezTo>
                        <a:pt x="1" y="129"/>
                        <a:pt x="14" y="142"/>
                        <a:pt x="33" y="142"/>
                      </a:cubicBezTo>
                      <a:cubicBezTo>
                        <a:pt x="92" y="142"/>
                        <a:pt x="205" y="9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7" name="Google Shape;2717;p7"/>
                <p:cNvSpPr/>
                <p:nvPr/>
              </p:nvSpPr>
              <p:spPr>
                <a:xfrm>
                  <a:off x="6400500" y="27745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5" y="1"/>
                      </a:moveTo>
                      <a:cubicBezTo>
                        <a:pt x="48" y="1"/>
                        <a:pt x="0" y="36"/>
                        <a:pt x="0" y="96"/>
                      </a:cubicBezTo>
                      <a:cubicBezTo>
                        <a:pt x="0" y="129"/>
                        <a:pt x="13" y="142"/>
                        <a:pt x="31" y="142"/>
                      </a:cubicBezTo>
                      <a:cubicBezTo>
                        <a:pt x="90" y="142"/>
                        <a:pt x="20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8" name="Google Shape;2718;p7"/>
                <p:cNvSpPr/>
                <p:nvPr/>
              </p:nvSpPr>
              <p:spPr>
                <a:xfrm>
                  <a:off x="6615700" y="3189750"/>
                  <a:ext cx="5150" cy="3600"/>
                </a:xfrm>
                <a:custGeom>
                  <a:rect b="b" l="l" r="r" t="t"/>
                  <a:pathLst>
                    <a:path extrusionOk="0" h="144" w="206">
                      <a:moveTo>
                        <a:pt x="78" y="1"/>
                      </a:moveTo>
                      <a:cubicBezTo>
                        <a:pt x="29" y="1"/>
                        <a:pt x="0" y="45"/>
                        <a:pt x="0" y="98"/>
                      </a:cubicBezTo>
                      <a:cubicBezTo>
                        <a:pt x="0" y="131"/>
                        <a:pt x="13" y="144"/>
                        <a:pt x="31" y="144"/>
                      </a:cubicBezTo>
                      <a:cubicBezTo>
                        <a:pt x="90" y="144"/>
                        <a:pt x="205" y="3"/>
                        <a:pt x="96" y="3"/>
                      </a:cubicBezTo>
                      <a:cubicBezTo>
                        <a:pt x="89" y="2"/>
                        <a:pt x="83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9" name="Google Shape;2719;p7"/>
                <p:cNvSpPr/>
                <p:nvPr/>
              </p:nvSpPr>
              <p:spPr>
                <a:xfrm>
                  <a:off x="6618075" y="3085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0" name="Google Shape;2720;p7"/>
                <p:cNvSpPr/>
                <p:nvPr/>
              </p:nvSpPr>
              <p:spPr>
                <a:xfrm>
                  <a:off x="5296175" y="3327600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73" y="0"/>
                      </a:moveTo>
                      <a:cubicBezTo>
                        <a:pt x="84" y="0"/>
                        <a:pt x="1" y="80"/>
                        <a:pt x="1" y="180"/>
                      </a:cubicBezTo>
                      <a:cubicBezTo>
                        <a:pt x="1" y="292"/>
                        <a:pt x="93" y="367"/>
                        <a:pt x="186" y="367"/>
                      </a:cubicBezTo>
                      <a:cubicBezTo>
                        <a:pt x="231" y="367"/>
                        <a:pt x="276" y="350"/>
                        <a:pt x="310" y="311"/>
                      </a:cubicBezTo>
                      <a:cubicBezTo>
                        <a:pt x="430" y="204"/>
                        <a:pt x="358" y="1"/>
                        <a:pt x="191" y="1"/>
                      </a:cubicBezTo>
                      <a:cubicBezTo>
                        <a:pt x="185" y="1"/>
                        <a:pt x="179" y="0"/>
                        <a:pt x="1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1" name="Google Shape;2721;p7"/>
                <p:cNvSpPr/>
                <p:nvPr/>
              </p:nvSpPr>
              <p:spPr>
                <a:xfrm>
                  <a:off x="5122950" y="2965350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1" y="0"/>
                      </a:moveTo>
                      <a:cubicBezTo>
                        <a:pt x="73" y="0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4" y="1"/>
                        <a:pt x="177" y="0"/>
                        <a:pt x="1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2" name="Google Shape;2722;p7"/>
                <p:cNvSpPr/>
                <p:nvPr/>
              </p:nvSpPr>
              <p:spPr>
                <a:xfrm>
                  <a:off x="5392925" y="2828450"/>
                  <a:ext cx="10750" cy="9475"/>
                </a:xfrm>
                <a:custGeom>
                  <a:rect b="b" l="l" r="r" t="t"/>
                  <a:pathLst>
                    <a:path extrusionOk="0" h="379" w="430">
                      <a:moveTo>
                        <a:pt x="191" y="1"/>
                      </a:moveTo>
                      <a:cubicBezTo>
                        <a:pt x="84" y="1"/>
                        <a:pt x="0" y="84"/>
                        <a:pt x="0" y="191"/>
                      </a:cubicBezTo>
                      <a:cubicBezTo>
                        <a:pt x="0" y="304"/>
                        <a:pt x="87" y="378"/>
                        <a:pt x="180" y="378"/>
                      </a:cubicBezTo>
                      <a:cubicBezTo>
                        <a:pt x="225" y="378"/>
                        <a:pt x="271" y="361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3" name="Google Shape;2723;p7"/>
                <p:cNvSpPr/>
                <p:nvPr/>
              </p:nvSpPr>
              <p:spPr>
                <a:xfrm>
                  <a:off x="5543250" y="2625150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30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4" name="Google Shape;2724;p7"/>
                <p:cNvSpPr/>
                <p:nvPr/>
              </p:nvSpPr>
              <p:spPr>
                <a:xfrm>
                  <a:off x="5883450" y="3001700"/>
                  <a:ext cx="10750" cy="9325"/>
                </a:xfrm>
                <a:custGeom>
                  <a:rect b="b" l="l" r="r" t="t"/>
                  <a:pathLst>
                    <a:path extrusionOk="0" h="373" w="430">
                      <a:moveTo>
                        <a:pt x="191" y="0"/>
                      </a:moveTo>
                      <a:cubicBezTo>
                        <a:pt x="84" y="0"/>
                        <a:pt x="1" y="83"/>
                        <a:pt x="1" y="191"/>
                      </a:cubicBezTo>
                      <a:cubicBezTo>
                        <a:pt x="1" y="303"/>
                        <a:pt x="88" y="372"/>
                        <a:pt x="181" y="372"/>
                      </a:cubicBezTo>
                      <a:cubicBezTo>
                        <a:pt x="226" y="372"/>
                        <a:pt x="272" y="356"/>
                        <a:pt x="311" y="322"/>
                      </a:cubicBezTo>
                      <a:cubicBezTo>
                        <a:pt x="430" y="214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5" name="Google Shape;2725;p7"/>
                <p:cNvSpPr/>
                <p:nvPr/>
              </p:nvSpPr>
              <p:spPr>
                <a:xfrm>
                  <a:off x="5548000" y="3072225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91" y="1"/>
                      </a:moveTo>
                      <a:cubicBezTo>
                        <a:pt x="84" y="1"/>
                        <a:pt x="1" y="72"/>
                        <a:pt x="1" y="179"/>
                      </a:cubicBezTo>
                      <a:cubicBezTo>
                        <a:pt x="1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8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6" name="Google Shape;2726;p7"/>
                <p:cNvSpPr/>
                <p:nvPr/>
              </p:nvSpPr>
              <p:spPr>
                <a:xfrm>
                  <a:off x="5866800" y="4058375"/>
                  <a:ext cx="10725" cy="9150"/>
                </a:xfrm>
                <a:custGeom>
                  <a:rect b="b" l="l" r="r" t="t"/>
                  <a:pathLst>
                    <a:path extrusionOk="0" h="366" w="429">
                      <a:moveTo>
                        <a:pt x="191" y="0"/>
                      </a:moveTo>
                      <a:cubicBezTo>
                        <a:pt x="95" y="0"/>
                        <a:pt x="0" y="84"/>
                        <a:pt x="0" y="179"/>
                      </a:cubicBezTo>
                      <a:cubicBezTo>
                        <a:pt x="0" y="291"/>
                        <a:pt x="92" y="366"/>
                        <a:pt x="185" y="366"/>
                      </a:cubicBezTo>
                      <a:cubicBezTo>
                        <a:pt x="230" y="366"/>
                        <a:pt x="275" y="348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7" name="Google Shape;2727;p7"/>
                <p:cNvSpPr/>
                <p:nvPr/>
              </p:nvSpPr>
              <p:spPr>
                <a:xfrm>
                  <a:off x="6119200" y="4286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84" y="0"/>
                        <a:pt x="1" y="84"/>
                        <a:pt x="1" y="191"/>
                      </a:cubicBezTo>
                      <a:cubicBezTo>
                        <a:pt x="1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8" name="Google Shape;2728;p7"/>
                <p:cNvSpPr/>
                <p:nvPr/>
              </p:nvSpPr>
              <p:spPr>
                <a:xfrm>
                  <a:off x="6402875" y="4209275"/>
                  <a:ext cx="10725" cy="9400"/>
                </a:xfrm>
                <a:custGeom>
                  <a:rect b="b" l="l" r="r" t="t"/>
                  <a:pathLst>
                    <a:path extrusionOk="0" h="376" w="429">
                      <a:moveTo>
                        <a:pt x="191" y="1"/>
                      </a:moveTo>
                      <a:cubicBezTo>
                        <a:pt x="96" y="1"/>
                        <a:pt x="0" y="84"/>
                        <a:pt x="0" y="191"/>
                      </a:cubicBezTo>
                      <a:cubicBezTo>
                        <a:pt x="0" y="297"/>
                        <a:pt x="96" y="376"/>
                        <a:pt x="190" y="376"/>
                      </a:cubicBezTo>
                      <a:cubicBezTo>
                        <a:pt x="233" y="376"/>
                        <a:pt x="276" y="359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9" name="Google Shape;2729;p7"/>
                <p:cNvSpPr/>
                <p:nvPr/>
              </p:nvSpPr>
              <p:spPr>
                <a:xfrm>
                  <a:off x="6147175" y="37860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0" name="Google Shape;2730;p7"/>
                <p:cNvSpPr/>
                <p:nvPr/>
              </p:nvSpPr>
              <p:spPr>
                <a:xfrm>
                  <a:off x="6454675" y="4033325"/>
                  <a:ext cx="10725" cy="9200"/>
                </a:xfrm>
                <a:custGeom>
                  <a:rect b="b" l="l" r="r" t="t"/>
                  <a:pathLst>
                    <a:path extrusionOk="0" h="368" w="429">
                      <a:moveTo>
                        <a:pt x="172" y="1"/>
                      </a:moveTo>
                      <a:cubicBezTo>
                        <a:pt x="83" y="1"/>
                        <a:pt x="0" y="80"/>
                        <a:pt x="0" y="181"/>
                      </a:cubicBezTo>
                      <a:cubicBezTo>
                        <a:pt x="0" y="293"/>
                        <a:pt x="92" y="368"/>
                        <a:pt x="185" y="368"/>
                      </a:cubicBezTo>
                      <a:cubicBezTo>
                        <a:pt x="230" y="368"/>
                        <a:pt x="275" y="350"/>
                        <a:pt x="310" y="312"/>
                      </a:cubicBezTo>
                      <a:cubicBezTo>
                        <a:pt x="429" y="204"/>
                        <a:pt x="357" y="2"/>
                        <a:pt x="191" y="2"/>
                      </a:cubicBezTo>
                      <a:cubicBezTo>
                        <a:pt x="184" y="1"/>
                        <a:pt x="178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1" name="Google Shape;2731;p7"/>
                <p:cNvSpPr/>
                <p:nvPr/>
              </p:nvSpPr>
              <p:spPr>
                <a:xfrm>
                  <a:off x="6540675" y="3653550"/>
                  <a:ext cx="9550" cy="9250"/>
                </a:xfrm>
                <a:custGeom>
                  <a:rect b="b" l="l" r="r" t="t"/>
                  <a:pathLst>
                    <a:path extrusionOk="0" h="370" w="382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79"/>
                      </a:cubicBezTo>
                      <a:cubicBezTo>
                        <a:pt x="1" y="286"/>
                        <a:pt x="84" y="370"/>
                        <a:pt x="191" y="370"/>
                      </a:cubicBezTo>
                      <a:cubicBezTo>
                        <a:pt x="299" y="370"/>
                        <a:pt x="382" y="286"/>
                        <a:pt x="382" y="179"/>
                      </a:cubicBezTo>
                      <a:cubicBezTo>
                        <a:pt x="382" y="84"/>
                        <a:pt x="299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2" name="Google Shape;2732;p7"/>
                <p:cNvSpPr/>
                <p:nvPr/>
              </p:nvSpPr>
              <p:spPr>
                <a:xfrm>
                  <a:off x="6156700" y="31136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3" name="Google Shape;2733;p7"/>
                <p:cNvSpPr/>
                <p:nvPr/>
              </p:nvSpPr>
              <p:spPr>
                <a:xfrm>
                  <a:off x="6307325" y="2883825"/>
                  <a:ext cx="10750" cy="9250"/>
                </a:xfrm>
                <a:custGeom>
                  <a:rect b="b" l="l" r="r" t="t"/>
                  <a:pathLst>
                    <a:path extrusionOk="0" h="370" w="430">
                      <a:moveTo>
                        <a:pt x="191" y="0"/>
                      </a:moveTo>
                      <a:cubicBezTo>
                        <a:pt x="84" y="0"/>
                        <a:pt x="0" y="84"/>
                        <a:pt x="0" y="191"/>
                      </a:cubicBezTo>
                      <a:cubicBezTo>
                        <a:pt x="0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4" name="Google Shape;2734;p7"/>
                <p:cNvSpPr/>
                <p:nvPr/>
              </p:nvSpPr>
              <p:spPr>
                <a:xfrm>
                  <a:off x="6184975" y="2748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96" y="1"/>
                        <a:pt x="1" y="84"/>
                        <a:pt x="1" y="191"/>
                      </a:cubicBezTo>
                      <a:cubicBezTo>
                        <a:pt x="1" y="298"/>
                        <a:pt x="97" y="371"/>
                        <a:pt x="192" y="371"/>
                      </a:cubicBezTo>
                      <a:cubicBezTo>
                        <a:pt x="235" y="371"/>
                        <a:pt x="277" y="356"/>
                        <a:pt x="311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5" name="Google Shape;2735;p7"/>
                <p:cNvSpPr/>
                <p:nvPr/>
              </p:nvSpPr>
              <p:spPr>
                <a:xfrm>
                  <a:off x="6638925" y="343447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6" name="Google Shape;2736;p7"/>
                <p:cNvSpPr/>
                <p:nvPr/>
              </p:nvSpPr>
              <p:spPr>
                <a:xfrm>
                  <a:off x="6726425" y="4021125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3" y="1"/>
                      </a:moveTo>
                      <a:cubicBezTo>
                        <a:pt x="84" y="1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5" y="1"/>
                        <a:pt x="179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7" name="Google Shape;2737;p7"/>
                <p:cNvSpPr/>
                <p:nvPr/>
              </p:nvSpPr>
              <p:spPr>
                <a:xfrm>
                  <a:off x="5749825" y="262962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202" y="0"/>
                      </a:moveTo>
                      <a:cubicBezTo>
                        <a:pt x="95" y="0"/>
                        <a:pt x="12" y="84"/>
                        <a:pt x="0" y="191"/>
                      </a:cubicBezTo>
                      <a:cubicBezTo>
                        <a:pt x="0" y="297"/>
                        <a:pt x="96" y="370"/>
                        <a:pt x="195" y="370"/>
                      </a:cubicBezTo>
                      <a:cubicBezTo>
                        <a:pt x="239" y="370"/>
                        <a:pt x="284" y="355"/>
                        <a:pt x="322" y="322"/>
                      </a:cubicBezTo>
                      <a:cubicBezTo>
                        <a:pt x="429" y="203"/>
                        <a:pt x="357" y="12"/>
                        <a:pt x="2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8" name="Google Shape;2738;p7"/>
                <p:cNvSpPr/>
                <p:nvPr/>
              </p:nvSpPr>
              <p:spPr>
                <a:xfrm>
                  <a:off x="5258075" y="4032775"/>
                  <a:ext cx="23250" cy="23225"/>
                </a:xfrm>
                <a:custGeom>
                  <a:rect b="b" l="l" r="r" t="t"/>
                  <a:pathLst>
                    <a:path extrusionOk="0" h="929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72" y="643"/>
                      </a:lnTo>
                      <a:lnTo>
                        <a:pt x="930" y="750"/>
                      </a:lnTo>
                      <a:lnTo>
                        <a:pt x="715" y="465"/>
                      </a:lnTo>
                      <a:lnTo>
                        <a:pt x="930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9" name="Google Shape;2739;p7"/>
                <p:cNvSpPr/>
                <p:nvPr/>
              </p:nvSpPr>
              <p:spPr>
                <a:xfrm>
                  <a:off x="5442025" y="4260175"/>
                  <a:ext cx="23550" cy="23250"/>
                </a:xfrm>
                <a:custGeom>
                  <a:rect b="b" l="l" r="r" t="t"/>
                  <a:pathLst>
                    <a:path extrusionOk="0" h="930" w="942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4"/>
                      </a:lnTo>
                      <a:lnTo>
                        <a:pt x="942" y="751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0" name="Google Shape;2740;p7"/>
                <p:cNvSpPr/>
                <p:nvPr/>
              </p:nvSpPr>
              <p:spPr>
                <a:xfrm>
                  <a:off x="5063725" y="40764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41" y="1"/>
                        <a:pt x="11" y="44"/>
                        <a:pt x="0" y="98"/>
                      </a:cubicBezTo>
                      <a:cubicBezTo>
                        <a:pt x="0" y="131"/>
                        <a:pt x="13" y="143"/>
                        <a:pt x="32" y="143"/>
                      </a:cubicBezTo>
                      <a:cubicBezTo>
                        <a:pt x="95" y="143"/>
                        <a:pt x="217" y="2"/>
                        <a:pt x="107" y="2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1" name="Google Shape;2741;p7"/>
                <p:cNvSpPr/>
                <p:nvPr/>
              </p:nvSpPr>
              <p:spPr>
                <a:xfrm>
                  <a:off x="5355125" y="41464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0"/>
                      </a:moveTo>
                      <a:cubicBezTo>
                        <a:pt x="48" y="0"/>
                        <a:pt x="0" y="36"/>
                        <a:pt x="0" y="96"/>
                      </a:cubicBezTo>
                      <a:cubicBezTo>
                        <a:pt x="0" y="129"/>
                        <a:pt x="13" y="141"/>
                        <a:pt x="31" y="141"/>
                      </a:cubicBezTo>
                      <a:cubicBezTo>
                        <a:pt x="90" y="141"/>
                        <a:pt x="20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2" name="Google Shape;2742;p7"/>
                <p:cNvSpPr/>
                <p:nvPr/>
              </p:nvSpPr>
              <p:spPr>
                <a:xfrm>
                  <a:off x="5499175" y="396102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3" name="Google Shape;2743;p7"/>
                <p:cNvSpPr/>
                <p:nvPr/>
              </p:nvSpPr>
              <p:spPr>
                <a:xfrm>
                  <a:off x="5199450" y="3933900"/>
                  <a:ext cx="5325" cy="3450"/>
                </a:xfrm>
                <a:custGeom>
                  <a:rect b="b" l="l" r="r" t="t"/>
                  <a:pathLst>
                    <a:path extrusionOk="0" h="138" w="213">
                      <a:moveTo>
                        <a:pt x="81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2" y="2"/>
                        <a:pt x="96" y="2"/>
                      </a:cubicBezTo>
                      <a:cubicBezTo>
                        <a:pt x="91" y="1"/>
                        <a:pt x="86" y="1"/>
                        <a:pt x="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4" name="Google Shape;2744;p7"/>
                <p:cNvSpPr/>
                <p:nvPr/>
              </p:nvSpPr>
              <p:spPr>
                <a:xfrm>
                  <a:off x="5352750" y="3997050"/>
                  <a:ext cx="10725" cy="9175"/>
                </a:xfrm>
                <a:custGeom>
                  <a:rect b="b" l="l" r="r" t="t"/>
                  <a:pathLst>
                    <a:path extrusionOk="0" h="367" w="429">
                      <a:moveTo>
                        <a:pt x="191" y="0"/>
                      </a:moveTo>
                      <a:cubicBezTo>
                        <a:pt x="95" y="0"/>
                        <a:pt x="0" y="72"/>
                        <a:pt x="0" y="179"/>
                      </a:cubicBezTo>
                      <a:cubicBezTo>
                        <a:pt x="0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45" name="Google Shape;2745;p7"/>
              <p:cNvGrpSpPr/>
              <p:nvPr/>
            </p:nvGrpSpPr>
            <p:grpSpPr>
              <a:xfrm>
                <a:off x="5706256" y="2491272"/>
                <a:ext cx="4578924" cy="4413681"/>
                <a:chOff x="5063725" y="2625150"/>
                <a:chExt cx="1764450" cy="1700775"/>
              </a:xfrm>
            </p:grpSpPr>
            <p:sp>
              <p:nvSpPr>
                <p:cNvPr id="2746" name="Google Shape;2746;p7"/>
                <p:cNvSpPr/>
                <p:nvPr/>
              </p:nvSpPr>
              <p:spPr>
                <a:xfrm>
                  <a:off x="5905200" y="32481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0"/>
                      </a:moveTo>
                      <a:lnTo>
                        <a:pt x="357" y="370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7" name="Google Shape;2747;p7"/>
                <p:cNvSpPr/>
                <p:nvPr/>
              </p:nvSpPr>
              <p:spPr>
                <a:xfrm>
                  <a:off x="6483525" y="3286550"/>
                  <a:ext cx="23550" cy="23525"/>
                </a:xfrm>
                <a:custGeom>
                  <a:rect b="b" l="l" r="r" t="t"/>
                  <a:pathLst>
                    <a:path extrusionOk="0" h="941" w="942">
                      <a:moveTo>
                        <a:pt x="358" y="0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2" y="762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8" name="Google Shape;2748;p7"/>
                <p:cNvSpPr/>
                <p:nvPr/>
              </p:nvSpPr>
              <p:spPr>
                <a:xfrm>
                  <a:off x="5939725" y="26841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9" name="Google Shape;2749;p7"/>
                <p:cNvSpPr/>
                <p:nvPr/>
              </p:nvSpPr>
              <p:spPr>
                <a:xfrm>
                  <a:off x="6495450" y="29900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6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0" name="Google Shape;2750;p7"/>
                <p:cNvSpPr/>
                <p:nvPr/>
              </p:nvSpPr>
              <p:spPr>
                <a:xfrm>
                  <a:off x="5339950" y="3106750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2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929" y="180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1" name="Google Shape;2751;p7"/>
                <p:cNvSpPr/>
                <p:nvPr/>
              </p:nvSpPr>
              <p:spPr>
                <a:xfrm>
                  <a:off x="5257800" y="3429425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77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4" y="477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2" name="Google Shape;2752;p7"/>
                <p:cNvSpPr/>
                <p:nvPr/>
              </p:nvSpPr>
              <p:spPr>
                <a:xfrm>
                  <a:off x="5687600" y="3351125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2"/>
                      </a:lnTo>
                      <a:lnTo>
                        <a:pt x="584" y="644"/>
                      </a:lnTo>
                      <a:lnTo>
                        <a:pt x="929" y="763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80"/>
                      </a:lnTo>
                      <a:lnTo>
                        <a:pt x="584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3" name="Google Shape;2753;p7"/>
                <p:cNvSpPr/>
                <p:nvPr/>
              </p:nvSpPr>
              <p:spPr>
                <a:xfrm>
                  <a:off x="6354650" y="3850000"/>
                  <a:ext cx="23250" cy="23550"/>
                </a:xfrm>
                <a:custGeom>
                  <a:rect b="b" l="l" r="r" t="t"/>
                  <a:pathLst>
                    <a:path extrusionOk="0" h="942" w="930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4" name="Google Shape;2754;p7"/>
                <p:cNvSpPr/>
                <p:nvPr/>
              </p:nvSpPr>
              <p:spPr>
                <a:xfrm>
                  <a:off x="5754875" y="4267625"/>
                  <a:ext cx="23250" cy="23525"/>
                </a:xfrm>
                <a:custGeom>
                  <a:rect b="b" l="l" r="r" t="t"/>
                  <a:pathLst>
                    <a:path extrusionOk="0" h="941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3"/>
                      </a:lnTo>
                      <a:lnTo>
                        <a:pt x="929" y="762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" name="Google Shape;2755;p7"/>
                <p:cNvSpPr/>
                <p:nvPr/>
              </p:nvSpPr>
              <p:spPr>
                <a:xfrm>
                  <a:off x="5450375" y="293830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4"/>
                      </a:lnTo>
                      <a:lnTo>
                        <a:pt x="358" y="583"/>
                      </a:lnTo>
                      <a:lnTo>
                        <a:pt x="358" y="941"/>
                      </a:lnTo>
                      <a:lnTo>
                        <a:pt x="584" y="643"/>
                      </a:lnTo>
                      <a:lnTo>
                        <a:pt x="941" y="762"/>
                      </a:lnTo>
                      <a:lnTo>
                        <a:pt x="715" y="464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6" name="Google Shape;2756;p7"/>
                <p:cNvSpPr/>
                <p:nvPr/>
              </p:nvSpPr>
              <p:spPr>
                <a:xfrm>
                  <a:off x="5710825" y="3705650"/>
                  <a:ext cx="23525" cy="23225"/>
                </a:xfrm>
                <a:custGeom>
                  <a:rect b="b" l="l" r="r" t="t"/>
                  <a:pathLst>
                    <a:path extrusionOk="0" h="929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3"/>
                      </a:lnTo>
                      <a:lnTo>
                        <a:pt x="941" y="750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7" name="Google Shape;2757;p7"/>
                <p:cNvSpPr/>
                <p:nvPr/>
              </p:nvSpPr>
              <p:spPr>
                <a:xfrm>
                  <a:off x="5996575" y="3548775"/>
                  <a:ext cx="23225" cy="23550"/>
                </a:xfrm>
                <a:custGeom>
                  <a:rect b="b" l="l" r="r" t="t"/>
                  <a:pathLst>
                    <a:path extrusionOk="0" h="942" w="929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0" y="465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72" y="644"/>
                      </a:lnTo>
                      <a:lnTo>
                        <a:pt x="929" y="763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8" name="Google Shape;2758;p7"/>
                <p:cNvSpPr/>
                <p:nvPr/>
              </p:nvSpPr>
              <p:spPr>
                <a:xfrm>
                  <a:off x="6050750" y="2918650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9" name="Google Shape;2759;p7"/>
                <p:cNvSpPr/>
                <p:nvPr/>
              </p:nvSpPr>
              <p:spPr>
                <a:xfrm>
                  <a:off x="6704400" y="3861625"/>
                  <a:ext cx="23525" cy="23525"/>
                </a:xfrm>
                <a:custGeom>
                  <a:rect b="b" l="l" r="r" t="t"/>
                  <a:pathLst>
                    <a:path extrusionOk="0" h="941" w="941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0" y="476"/>
                      </a:lnTo>
                      <a:lnTo>
                        <a:pt x="358" y="584"/>
                      </a:lnTo>
                      <a:lnTo>
                        <a:pt x="358" y="941"/>
                      </a:lnTo>
                      <a:lnTo>
                        <a:pt x="584" y="655"/>
                      </a:lnTo>
                      <a:lnTo>
                        <a:pt x="941" y="762"/>
                      </a:lnTo>
                      <a:lnTo>
                        <a:pt x="715" y="476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98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0" name="Google Shape;2760;p7"/>
                <p:cNvSpPr/>
                <p:nvPr/>
              </p:nvSpPr>
              <p:spPr>
                <a:xfrm>
                  <a:off x="5092600" y="3224925"/>
                  <a:ext cx="23525" cy="23550"/>
                </a:xfrm>
                <a:custGeom>
                  <a:rect b="b" l="l" r="r" t="t"/>
                  <a:pathLst>
                    <a:path extrusionOk="0" h="942" w="941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84"/>
                      </a:lnTo>
                      <a:lnTo>
                        <a:pt x="357" y="941"/>
                      </a:lnTo>
                      <a:lnTo>
                        <a:pt x="583" y="644"/>
                      </a:lnTo>
                      <a:lnTo>
                        <a:pt x="941" y="763"/>
                      </a:lnTo>
                      <a:lnTo>
                        <a:pt x="714" y="465"/>
                      </a:lnTo>
                      <a:lnTo>
                        <a:pt x="941" y="179"/>
                      </a:lnTo>
                      <a:lnTo>
                        <a:pt x="583" y="286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1" name="Google Shape;2761;p7"/>
                <p:cNvSpPr/>
                <p:nvPr/>
              </p:nvSpPr>
              <p:spPr>
                <a:xfrm>
                  <a:off x="6495450" y="3795250"/>
                  <a:ext cx="23225" cy="23525"/>
                </a:xfrm>
                <a:custGeom>
                  <a:rect b="b" l="l" r="r" t="t"/>
                  <a:pathLst>
                    <a:path extrusionOk="0" h="941" w="929">
                      <a:moveTo>
                        <a:pt x="357" y="0"/>
                      </a:moveTo>
                      <a:lnTo>
                        <a:pt x="357" y="357"/>
                      </a:lnTo>
                      <a:lnTo>
                        <a:pt x="0" y="476"/>
                      </a:lnTo>
                      <a:lnTo>
                        <a:pt x="357" y="583"/>
                      </a:lnTo>
                      <a:lnTo>
                        <a:pt x="357" y="941"/>
                      </a:lnTo>
                      <a:lnTo>
                        <a:pt x="572" y="655"/>
                      </a:lnTo>
                      <a:lnTo>
                        <a:pt x="929" y="762"/>
                      </a:lnTo>
                      <a:lnTo>
                        <a:pt x="715" y="476"/>
                      </a:lnTo>
                      <a:lnTo>
                        <a:pt x="929" y="179"/>
                      </a:lnTo>
                      <a:lnTo>
                        <a:pt x="929" y="179"/>
                      </a:lnTo>
                      <a:lnTo>
                        <a:pt x="572" y="298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2" name="Google Shape;2762;p7"/>
                <p:cNvSpPr/>
                <p:nvPr/>
              </p:nvSpPr>
              <p:spPr>
                <a:xfrm>
                  <a:off x="5361975" y="3597300"/>
                  <a:ext cx="23525" cy="23250"/>
                </a:xfrm>
                <a:custGeom>
                  <a:rect b="b" l="l" r="r" t="t"/>
                  <a:pathLst>
                    <a:path extrusionOk="0" h="930" w="941">
                      <a:moveTo>
                        <a:pt x="357" y="0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29"/>
                      </a:lnTo>
                      <a:lnTo>
                        <a:pt x="584" y="643"/>
                      </a:lnTo>
                      <a:lnTo>
                        <a:pt x="941" y="751"/>
                      </a:lnTo>
                      <a:lnTo>
                        <a:pt x="715" y="465"/>
                      </a:lnTo>
                      <a:lnTo>
                        <a:pt x="941" y="179"/>
                      </a:lnTo>
                      <a:lnTo>
                        <a:pt x="941" y="179"/>
                      </a:lnTo>
                      <a:lnTo>
                        <a:pt x="584" y="286"/>
                      </a:lnTo>
                      <a:lnTo>
                        <a:pt x="35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3" name="Google Shape;2763;p7"/>
                <p:cNvSpPr/>
                <p:nvPr/>
              </p:nvSpPr>
              <p:spPr>
                <a:xfrm>
                  <a:off x="6247800" y="3249925"/>
                  <a:ext cx="23225" cy="23250"/>
                </a:xfrm>
                <a:custGeom>
                  <a:rect b="b" l="l" r="r" t="t"/>
                  <a:pathLst>
                    <a:path extrusionOk="0" h="930" w="929">
                      <a:moveTo>
                        <a:pt x="357" y="1"/>
                      </a:moveTo>
                      <a:lnTo>
                        <a:pt x="357" y="358"/>
                      </a:lnTo>
                      <a:lnTo>
                        <a:pt x="0" y="465"/>
                      </a:lnTo>
                      <a:lnTo>
                        <a:pt x="357" y="572"/>
                      </a:lnTo>
                      <a:lnTo>
                        <a:pt x="357" y="930"/>
                      </a:lnTo>
                      <a:lnTo>
                        <a:pt x="572" y="644"/>
                      </a:lnTo>
                      <a:lnTo>
                        <a:pt x="929" y="751"/>
                      </a:lnTo>
                      <a:lnTo>
                        <a:pt x="715" y="465"/>
                      </a:lnTo>
                      <a:lnTo>
                        <a:pt x="929" y="179"/>
                      </a:lnTo>
                      <a:lnTo>
                        <a:pt x="572" y="287"/>
                      </a:lnTo>
                      <a:lnTo>
                        <a:pt x="35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4" name="Google Shape;2764;p7"/>
                <p:cNvSpPr/>
                <p:nvPr/>
              </p:nvSpPr>
              <p:spPr>
                <a:xfrm>
                  <a:off x="5908750" y="366725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96" y="0"/>
                        <a:pt x="1" y="84"/>
                        <a:pt x="1" y="191"/>
                      </a:cubicBezTo>
                      <a:cubicBezTo>
                        <a:pt x="1" y="297"/>
                        <a:pt x="97" y="370"/>
                        <a:pt x="192" y="370"/>
                      </a:cubicBezTo>
                      <a:cubicBezTo>
                        <a:pt x="235" y="370"/>
                        <a:pt x="277" y="355"/>
                        <a:pt x="311" y="322"/>
                      </a:cubicBezTo>
                      <a:cubicBezTo>
                        <a:pt x="430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5" name="Google Shape;2765;p7"/>
                <p:cNvSpPr/>
                <p:nvPr/>
              </p:nvSpPr>
              <p:spPr>
                <a:xfrm>
                  <a:off x="5779275" y="349847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6" name="Google Shape;2766;p7"/>
                <p:cNvSpPr/>
                <p:nvPr/>
              </p:nvSpPr>
              <p:spPr>
                <a:xfrm>
                  <a:off x="5530750" y="3758025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5" y="1"/>
                      </a:moveTo>
                      <a:cubicBezTo>
                        <a:pt x="36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7" name="Google Shape;2767;p7"/>
                <p:cNvSpPr/>
                <p:nvPr/>
              </p:nvSpPr>
              <p:spPr>
                <a:xfrm>
                  <a:off x="5993900" y="31079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10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8" name="Google Shape;2768;p7"/>
                <p:cNvSpPr/>
                <p:nvPr/>
              </p:nvSpPr>
              <p:spPr>
                <a:xfrm>
                  <a:off x="5731050" y="31055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9" name="Google Shape;2769;p7"/>
                <p:cNvSpPr/>
                <p:nvPr/>
              </p:nvSpPr>
              <p:spPr>
                <a:xfrm>
                  <a:off x="5454250" y="3388000"/>
                  <a:ext cx="5100" cy="3450"/>
                </a:xfrm>
                <a:custGeom>
                  <a:rect b="b" l="l" r="r" t="t"/>
                  <a:pathLst>
                    <a:path extrusionOk="0" h="138" w="204">
                      <a:moveTo>
                        <a:pt x="80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4" y="138"/>
                        <a:pt x="34" y="138"/>
                      </a:cubicBezTo>
                      <a:cubicBezTo>
                        <a:pt x="94" y="138"/>
                        <a:pt x="203" y="2"/>
                        <a:pt x="95" y="2"/>
                      </a:cubicBezTo>
                      <a:cubicBezTo>
                        <a:pt x="90" y="1"/>
                        <a:pt x="85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0" name="Google Shape;2770;p7"/>
                <p:cNvSpPr/>
                <p:nvPr/>
              </p:nvSpPr>
              <p:spPr>
                <a:xfrm>
                  <a:off x="5733450" y="3843700"/>
                  <a:ext cx="5400" cy="3475"/>
                </a:xfrm>
                <a:custGeom>
                  <a:rect b="b" l="l" r="r" t="t"/>
                  <a:pathLst>
                    <a:path extrusionOk="0" h="139" w="216">
                      <a:moveTo>
                        <a:pt x="89" y="1"/>
                      </a:moveTo>
                      <a:cubicBezTo>
                        <a:pt x="38" y="1"/>
                        <a:pt x="0" y="44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5" y="3"/>
                        <a:pt x="107" y="3"/>
                      </a:cubicBezTo>
                      <a:cubicBezTo>
                        <a:pt x="101" y="2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1" name="Google Shape;2771;p7"/>
                <p:cNvSpPr/>
                <p:nvPr/>
              </p:nvSpPr>
              <p:spPr>
                <a:xfrm>
                  <a:off x="5572700" y="4277150"/>
                  <a:ext cx="5100" cy="4625"/>
                </a:xfrm>
                <a:custGeom>
                  <a:rect b="b" l="l" r="r" t="t"/>
                  <a:pathLst>
                    <a:path extrusionOk="0" h="185" w="204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5"/>
                      </a:cubicBezTo>
                      <a:cubicBezTo>
                        <a:pt x="7" y="155"/>
                        <a:pt x="54" y="185"/>
                        <a:pt x="102" y="185"/>
                      </a:cubicBezTo>
                      <a:cubicBezTo>
                        <a:pt x="150" y="185"/>
                        <a:pt x="197" y="155"/>
                        <a:pt x="203" y="95"/>
                      </a:cubicBezTo>
                      <a:cubicBezTo>
                        <a:pt x="203" y="36"/>
                        <a:pt x="15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2" name="Google Shape;2772;p7"/>
                <p:cNvSpPr/>
                <p:nvPr/>
              </p:nvSpPr>
              <p:spPr>
                <a:xfrm>
                  <a:off x="5915900" y="42467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48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3" name="Google Shape;2773;p7"/>
                <p:cNvSpPr/>
                <p:nvPr/>
              </p:nvSpPr>
              <p:spPr>
                <a:xfrm>
                  <a:off x="6285000" y="432237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1"/>
                      </a:moveTo>
                      <a:cubicBezTo>
                        <a:pt x="48" y="1"/>
                        <a:pt x="0" y="37"/>
                        <a:pt x="0" y="96"/>
                      </a:cubicBezTo>
                      <a:cubicBezTo>
                        <a:pt x="0" y="129"/>
                        <a:pt x="14" y="142"/>
                        <a:pt x="33" y="142"/>
                      </a:cubicBezTo>
                      <a:cubicBezTo>
                        <a:pt x="95" y="142"/>
                        <a:pt x="218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4" name="Google Shape;2774;p7"/>
                <p:cNvSpPr/>
                <p:nvPr/>
              </p:nvSpPr>
              <p:spPr>
                <a:xfrm>
                  <a:off x="6540525" y="41440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0"/>
                      </a:moveTo>
                      <a:cubicBezTo>
                        <a:pt x="0" y="0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0"/>
                        <a:pt x="118" y="0"/>
                      </a:cubicBezTo>
                      <a:cubicBezTo>
                        <a:pt x="113" y="0"/>
                        <a:pt x="108" y="1"/>
                        <a:pt x="102" y="2"/>
                      </a:cubicBezTo>
                      <a:cubicBezTo>
                        <a:pt x="97" y="1"/>
                        <a:pt x="92" y="0"/>
                        <a:pt x="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5" name="Google Shape;2775;p7"/>
                <p:cNvSpPr/>
                <p:nvPr/>
              </p:nvSpPr>
              <p:spPr>
                <a:xfrm>
                  <a:off x="6264175" y="3980075"/>
                  <a:ext cx="4775" cy="4800"/>
                </a:xfrm>
                <a:custGeom>
                  <a:rect b="b" l="l" r="r" t="t"/>
                  <a:pathLst>
                    <a:path extrusionOk="0" h="192" w="191">
                      <a:moveTo>
                        <a:pt x="95" y="1"/>
                      </a:moveTo>
                      <a:cubicBezTo>
                        <a:pt x="48" y="1"/>
                        <a:pt x="0" y="48"/>
                        <a:pt x="0" y="96"/>
                      </a:cubicBezTo>
                      <a:cubicBezTo>
                        <a:pt x="0" y="144"/>
                        <a:pt x="48" y="191"/>
                        <a:pt x="95" y="191"/>
                      </a:cubicBezTo>
                      <a:cubicBezTo>
                        <a:pt x="155" y="191"/>
                        <a:pt x="191" y="144"/>
                        <a:pt x="191" y="96"/>
                      </a:cubicBezTo>
                      <a:cubicBezTo>
                        <a:pt x="191" y="48"/>
                        <a:pt x="15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6" name="Google Shape;2776;p7"/>
                <p:cNvSpPr/>
                <p:nvPr/>
              </p:nvSpPr>
              <p:spPr>
                <a:xfrm>
                  <a:off x="6084075" y="3902100"/>
                  <a:ext cx="5400" cy="3550"/>
                </a:xfrm>
                <a:custGeom>
                  <a:rect b="b" l="l" r="r" t="t"/>
                  <a:pathLst>
                    <a:path extrusionOk="0" h="142" w="216">
                      <a:moveTo>
                        <a:pt x="96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9"/>
                        <a:pt x="14" y="141"/>
                        <a:pt x="33" y="141"/>
                      </a:cubicBezTo>
                      <a:cubicBezTo>
                        <a:pt x="95" y="141"/>
                        <a:pt x="21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7" name="Google Shape;2777;p7"/>
                <p:cNvSpPr/>
                <p:nvPr/>
              </p:nvSpPr>
              <p:spPr>
                <a:xfrm>
                  <a:off x="6184975" y="367527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8" name="Google Shape;2778;p7"/>
                <p:cNvSpPr/>
                <p:nvPr/>
              </p:nvSpPr>
              <p:spPr>
                <a:xfrm>
                  <a:off x="6071875" y="3374650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36" y="1"/>
                        <a:pt x="1" y="36"/>
                        <a:pt x="1" y="96"/>
                      </a:cubicBezTo>
                      <a:cubicBezTo>
                        <a:pt x="1" y="129"/>
                        <a:pt x="13" y="141"/>
                        <a:pt x="31" y="141"/>
                      </a:cubicBezTo>
                      <a:cubicBezTo>
                        <a:pt x="90" y="141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9" name="Google Shape;2779;p7"/>
                <p:cNvSpPr/>
                <p:nvPr/>
              </p:nvSpPr>
              <p:spPr>
                <a:xfrm>
                  <a:off x="6689225" y="3632125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7" y="0"/>
                      </a:moveTo>
                      <a:cubicBezTo>
                        <a:pt x="48" y="0"/>
                        <a:pt x="12" y="36"/>
                        <a:pt x="0" y="96"/>
                      </a:cubicBezTo>
                      <a:cubicBezTo>
                        <a:pt x="0" y="129"/>
                        <a:pt x="13" y="141"/>
                        <a:pt x="32" y="141"/>
                      </a:cubicBezTo>
                      <a:cubicBezTo>
                        <a:pt x="95" y="141"/>
                        <a:pt x="217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0" name="Google Shape;2780;p7"/>
                <p:cNvSpPr/>
                <p:nvPr/>
              </p:nvSpPr>
              <p:spPr>
                <a:xfrm>
                  <a:off x="6822925" y="3851775"/>
                  <a:ext cx="5250" cy="4825"/>
                </a:xfrm>
                <a:custGeom>
                  <a:rect b="b" l="l" r="r" t="t"/>
                  <a:pathLst>
                    <a:path extrusionOk="0" h="193" w="210">
                      <a:moveTo>
                        <a:pt x="97" y="1"/>
                      </a:moveTo>
                      <a:cubicBezTo>
                        <a:pt x="1" y="1"/>
                        <a:pt x="1" y="192"/>
                        <a:pt x="97" y="192"/>
                      </a:cubicBezTo>
                      <a:cubicBezTo>
                        <a:pt x="100" y="192"/>
                        <a:pt x="102" y="192"/>
                        <a:pt x="105" y="192"/>
                      </a:cubicBezTo>
                      <a:cubicBezTo>
                        <a:pt x="108" y="192"/>
                        <a:pt x="111" y="192"/>
                        <a:pt x="114" y="192"/>
                      </a:cubicBezTo>
                      <a:cubicBezTo>
                        <a:pt x="210" y="192"/>
                        <a:pt x="210" y="1"/>
                        <a:pt x="114" y="1"/>
                      </a:cubicBezTo>
                      <a:cubicBezTo>
                        <a:pt x="111" y="1"/>
                        <a:pt x="108" y="1"/>
                        <a:pt x="105" y="1"/>
                      </a:cubicBezTo>
                      <a:cubicBezTo>
                        <a:pt x="102" y="1"/>
                        <a:pt x="100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1" name="Google Shape;2781;p7"/>
                <p:cNvSpPr/>
                <p:nvPr/>
              </p:nvSpPr>
              <p:spPr>
                <a:xfrm>
                  <a:off x="6014125" y="3777075"/>
                  <a:ext cx="5100" cy="4800"/>
                </a:xfrm>
                <a:custGeom>
                  <a:rect b="b" l="l" r="r" t="t"/>
                  <a:pathLst>
                    <a:path extrusionOk="0" h="192" w="204">
                      <a:moveTo>
                        <a:pt x="96" y="1"/>
                      </a:moveTo>
                      <a:cubicBezTo>
                        <a:pt x="48" y="1"/>
                        <a:pt x="1" y="37"/>
                        <a:pt x="1" y="96"/>
                      </a:cubicBezTo>
                      <a:cubicBezTo>
                        <a:pt x="1" y="144"/>
                        <a:pt x="48" y="191"/>
                        <a:pt x="96" y="191"/>
                      </a:cubicBezTo>
                      <a:cubicBezTo>
                        <a:pt x="156" y="191"/>
                        <a:pt x="203" y="144"/>
                        <a:pt x="203" y="96"/>
                      </a:cubicBezTo>
                      <a:cubicBezTo>
                        <a:pt x="203" y="37"/>
                        <a:pt x="15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2" name="Google Shape;2782;p7"/>
                <p:cNvSpPr/>
                <p:nvPr/>
              </p:nvSpPr>
              <p:spPr>
                <a:xfrm>
                  <a:off x="5509000" y="3601775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0"/>
                      </a:moveTo>
                      <a:cubicBezTo>
                        <a:pt x="49" y="0"/>
                        <a:pt x="1" y="48"/>
                        <a:pt x="1" y="95"/>
                      </a:cubicBezTo>
                      <a:cubicBezTo>
                        <a:pt x="1" y="129"/>
                        <a:pt x="15" y="142"/>
                        <a:pt x="35" y="142"/>
                      </a:cubicBezTo>
                      <a:cubicBezTo>
                        <a:pt x="98" y="142"/>
                        <a:pt x="217" y="9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3" name="Google Shape;2783;p7"/>
                <p:cNvSpPr/>
                <p:nvPr/>
              </p:nvSpPr>
              <p:spPr>
                <a:xfrm>
                  <a:off x="5398275" y="3487750"/>
                  <a:ext cx="5125" cy="3600"/>
                </a:xfrm>
                <a:custGeom>
                  <a:rect b="b" l="l" r="r" t="t"/>
                  <a:pathLst>
                    <a:path extrusionOk="0" h="144" w="205">
                      <a:moveTo>
                        <a:pt x="96" y="1"/>
                      </a:moveTo>
                      <a:cubicBezTo>
                        <a:pt x="48" y="1"/>
                        <a:pt x="1" y="49"/>
                        <a:pt x="1" y="96"/>
                      </a:cubicBezTo>
                      <a:cubicBezTo>
                        <a:pt x="1" y="130"/>
                        <a:pt x="14" y="143"/>
                        <a:pt x="33" y="143"/>
                      </a:cubicBezTo>
                      <a:cubicBezTo>
                        <a:pt x="93" y="143"/>
                        <a:pt x="205" y="10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4" name="Google Shape;2784;p7"/>
                <p:cNvSpPr/>
                <p:nvPr/>
              </p:nvSpPr>
              <p:spPr>
                <a:xfrm>
                  <a:off x="5375950" y="2930250"/>
                  <a:ext cx="5425" cy="3575"/>
                </a:xfrm>
                <a:custGeom>
                  <a:rect b="b" l="l" r="r" t="t"/>
                  <a:pathLst>
                    <a:path extrusionOk="0" h="143" w="217">
                      <a:moveTo>
                        <a:pt x="108" y="1"/>
                      </a:moveTo>
                      <a:cubicBezTo>
                        <a:pt x="48" y="1"/>
                        <a:pt x="13" y="36"/>
                        <a:pt x="1" y="96"/>
                      </a:cubicBezTo>
                      <a:cubicBezTo>
                        <a:pt x="4" y="130"/>
                        <a:pt x="19" y="143"/>
                        <a:pt x="40" y="143"/>
                      </a:cubicBezTo>
                      <a:cubicBezTo>
                        <a:pt x="105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5" name="Google Shape;2785;p7"/>
                <p:cNvSpPr/>
                <p:nvPr/>
              </p:nvSpPr>
              <p:spPr>
                <a:xfrm>
                  <a:off x="5334875" y="2709100"/>
                  <a:ext cx="5450" cy="3550"/>
                </a:xfrm>
                <a:custGeom>
                  <a:rect b="b" l="l" r="r" t="t"/>
                  <a:pathLst>
                    <a:path extrusionOk="0" h="142" w="218">
                      <a:moveTo>
                        <a:pt x="108" y="0"/>
                      </a:moveTo>
                      <a:cubicBezTo>
                        <a:pt x="48" y="0"/>
                        <a:pt x="1" y="36"/>
                        <a:pt x="1" y="96"/>
                      </a:cubicBezTo>
                      <a:cubicBezTo>
                        <a:pt x="1" y="128"/>
                        <a:pt x="14" y="141"/>
                        <a:pt x="33" y="141"/>
                      </a:cubicBezTo>
                      <a:cubicBezTo>
                        <a:pt x="95" y="141"/>
                        <a:pt x="218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6" name="Google Shape;2786;p7"/>
                <p:cNvSpPr/>
                <p:nvPr/>
              </p:nvSpPr>
              <p:spPr>
                <a:xfrm>
                  <a:off x="5113425" y="34028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39" y="1"/>
                        <a:pt x="0" y="45"/>
                        <a:pt x="0" y="98"/>
                      </a:cubicBezTo>
                      <a:cubicBezTo>
                        <a:pt x="0" y="131"/>
                        <a:pt x="14" y="144"/>
                        <a:pt x="33" y="144"/>
                      </a:cubicBezTo>
                      <a:cubicBezTo>
                        <a:pt x="95" y="144"/>
                        <a:pt x="218" y="3"/>
                        <a:pt x="108" y="3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7" name="Google Shape;2787;p7"/>
                <p:cNvSpPr/>
                <p:nvPr/>
              </p:nvSpPr>
              <p:spPr>
                <a:xfrm>
                  <a:off x="5197075" y="3683625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5" y="0"/>
                      </a:moveTo>
                      <a:cubicBezTo>
                        <a:pt x="48" y="0"/>
                        <a:pt x="0" y="48"/>
                        <a:pt x="0" y="95"/>
                      </a:cubicBezTo>
                      <a:cubicBezTo>
                        <a:pt x="0" y="130"/>
                        <a:pt x="14" y="143"/>
                        <a:pt x="32" y="143"/>
                      </a:cubicBezTo>
                      <a:cubicBezTo>
                        <a:pt x="92" y="143"/>
                        <a:pt x="204" y="9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8" name="Google Shape;2788;p7"/>
                <p:cNvSpPr/>
                <p:nvPr/>
              </p:nvSpPr>
              <p:spPr>
                <a:xfrm>
                  <a:off x="5516150" y="3238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36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9" name="Google Shape;2789;p7"/>
                <p:cNvSpPr/>
                <p:nvPr/>
              </p:nvSpPr>
              <p:spPr>
                <a:xfrm>
                  <a:off x="5885675" y="2861150"/>
                  <a:ext cx="5125" cy="4575"/>
                </a:xfrm>
                <a:custGeom>
                  <a:rect b="b" l="l" r="r" t="t"/>
                  <a:pathLst>
                    <a:path extrusionOk="0" h="183" w="205">
                      <a:moveTo>
                        <a:pt x="87" y="1"/>
                      </a:moveTo>
                      <a:cubicBezTo>
                        <a:pt x="0" y="1"/>
                        <a:pt x="0" y="183"/>
                        <a:pt x="87" y="183"/>
                      </a:cubicBezTo>
                      <a:cubicBezTo>
                        <a:pt x="92" y="183"/>
                        <a:pt x="97" y="182"/>
                        <a:pt x="102" y="181"/>
                      </a:cubicBezTo>
                      <a:cubicBezTo>
                        <a:pt x="108" y="182"/>
                        <a:pt x="113" y="183"/>
                        <a:pt x="118" y="183"/>
                      </a:cubicBezTo>
                      <a:cubicBezTo>
                        <a:pt x="204" y="183"/>
                        <a:pt x="204" y="1"/>
                        <a:pt x="118" y="1"/>
                      </a:cubicBezTo>
                      <a:cubicBezTo>
                        <a:pt x="113" y="1"/>
                        <a:pt x="108" y="1"/>
                        <a:pt x="102" y="2"/>
                      </a:cubicBezTo>
                      <a:cubicBezTo>
                        <a:pt x="97" y="1"/>
                        <a:pt x="92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0" name="Google Shape;2790;p7"/>
                <p:cNvSpPr/>
                <p:nvPr/>
              </p:nvSpPr>
              <p:spPr>
                <a:xfrm>
                  <a:off x="5799525" y="2692725"/>
                  <a:ext cx="4775" cy="4775"/>
                </a:xfrm>
                <a:custGeom>
                  <a:rect b="b" l="l" r="r" t="t"/>
                  <a:pathLst>
                    <a:path extrusionOk="0" h="191" w="191">
                      <a:moveTo>
                        <a:pt x="96" y="0"/>
                      </a:moveTo>
                      <a:cubicBezTo>
                        <a:pt x="36" y="0"/>
                        <a:pt x="0" y="48"/>
                        <a:pt x="0" y="96"/>
                      </a:cubicBezTo>
                      <a:cubicBezTo>
                        <a:pt x="0" y="143"/>
                        <a:pt x="36" y="191"/>
                        <a:pt x="96" y="191"/>
                      </a:cubicBezTo>
                      <a:cubicBezTo>
                        <a:pt x="155" y="191"/>
                        <a:pt x="191" y="143"/>
                        <a:pt x="191" y="96"/>
                      </a:cubicBezTo>
                      <a:cubicBezTo>
                        <a:pt x="191" y="48"/>
                        <a:pt x="155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1" name="Google Shape;2791;p7"/>
                <p:cNvSpPr/>
                <p:nvPr/>
              </p:nvSpPr>
              <p:spPr>
                <a:xfrm>
                  <a:off x="6081700" y="2627250"/>
                  <a:ext cx="5125" cy="3575"/>
                </a:xfrm>
                <a:custGeom>
                  <a:rect b="b" l="l" r="r" t="t"/>
                  <a:pathLst>
                    <a:path extrusionOk="0" h="143" w="205">
                      <a:moveTo>
                        <a:pt x="96" y="0"/>
                      </a:moveTo>
                      <a:cubicBezTo>
                        <a:pt x="48" y="0"/>
                        <a:pt x="1" y="48"/>
                        <a:pt x="1" y="95"/>
                      </a:cubicBezTo>
                      <a:cubicBezTo>
                        <a:pt x="1" y="129"/>
                        <a:pt x="14" y="142"/>
                        <a:pt x="33" y="142"/>
                      </a:cubicBezTo>
                      <a:cubicBezTo>
                        <a:pt x="92" y="142"/>
                        <a:pt x="205" y="9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2" name="Google Shape;2792;p7"/>
                <p:cNvSpPr/>
                <p:nvPr/>
              </p:nvSpPr>
              <p:spPr>
                <a:xfrm>
                  <a:off x="6400500" y="27745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5" y="1"/>
                      </a:moveTo>
                      <a:cubicBezTo>
                        <a:pt x="48" y="1"/>
                        <a:pt x="0" y="36"/>
                        <a:pt x="0" y="96"/>
                      </a:cubicBezTo>
                      <a:cubicBezTo>
                        <a:pt x="0" y="129"/>
                        <a:pt x="13" y="142"/>
                        <a:pt x="31" y="142"/>
                      </a:cubicBezTo>
                      <a:cubicBezTo>
                        <a:pt x="90" y="142"/>
                        <a:pt x="205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3" name="Google Shape;2793;p7"/>
                <p:cNvSpPr/>
                <p:nvPr/>
              </p:nvSpPr>
              <p:spPr>
                <a:xfrm>
                  <a:off x="6615700" y="3189750"/>
                  <a:ext cx="5150" cy="3600"/>
                </a:xfrm>
                <a:custGeom>
                  <a:rect b="b" l="l" r="r" t="t"/>
                  <a:pathLst>
                    <a:path extrusionOk="0" h="144" w="206">
                      <a:moveTo>
                        <a:pt x="78" y="1"/>
                      </a:moveTo>
                      <a:cubicBezTo>
                        <a:pt x="29" y="1"/>
                        <a:pt x="0" y="45"/>
                        <a:pt x="0" y="98"/>
                      </a:cubicBezTo>
                      <a:cubicBezTo>
                        <a:pt x="0" y="131"/>
                        <a:pt x="13" y="144"/>
                        <a:pt x="31" y="144"/>
                      </a:cubicBezTo>
                      <a:cubicBezTo>
                        <a:pt x="90" y="144"/>
                        <a:pt x="205" y="3"/>
                        <a:pt x="96" y="3"/>
                      </a:cubicBezTo>
                      <a:cubicBezTo>
                        <a:pt x="89" y="2"/>
                        <a:pt x="83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4" name="Google Shape;2794;p7"/>
                <p:cNvSpPr/>
                <p:nvPr/>
              </p:nvSpPr>
              <p:spPr>
                <a:xfrm>
                  <a:off x="6618075" y="308502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1"/>
                      </a:moveTo>
                      <a:cubicBezTo>
                        <a:pt x="48" y="1"/>
                        <a:pt x="1" y="48"/>
                        <a:pt x="1" y="96"/>
                      </a:cubicBezTo>
                      <a:cubicBezTo>
                        <a:pt x="1" y="129"/>
                        <a:pt x="13" y="142"/>
                        <a:pt x="31" y="142"/>
                      </a:cubicBezTo>
                      <a:cubicBezTo>
                        <a:pt x="90" y="142"/>
                        <a:pt x="206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5" name="Google Shape;2795;p7"/>
                <p:cNvSpPr/>
                <p:nvPr/>
              </p:nvSpPr>
              <p:spPr>
                <a:xfrm>
                  <a:off x="5296175" y="3327600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73" y="0"/>
                      </a:moveTo>
                      <a:cubicBezTo>
                        <a:pt x="84" y="0"/>
                        <a:pt x="1" y="80"/>
                        <a:pt x="1" y="180"/>
                      </a:cubicBezTo>
                      <a:cubicBezTo>
                        <a:pt x="1" y="292"/>
                        <a:pt x="93" y="367"/>
                        <a:pt x="186" y="367"/>
                      </a:cubicBezTo>
                      <a:cubicBezTo>
                        <a:pt x="231" y="367"/>
                        <a:pt x="276" y="350"/>
                        <a:pt x="310" y="311"/>
                      </a:cubicBezTo>
                      <a:cubicBezTo>
                        <a:pt x="430" y="204"/>
                        <a:pt x="358" y="1"/>
                        <a:pt x="191" y="1"/>
                      </a:cubicBezTo>
                      <a:cubicBezTo>
                        <a:pt x="185" y="1"/>
                        <a:pt x="179" y="0"/>
                        <a:pt x="1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6" name="Google Shape;2796;p7"/>
                <p:cNvSpPr/>
                <p:nvPr/>
              </p:nvSpPr>
              <p:spPr>
                <a:xfrm>
                  <a:off x="5122950" y="2965350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1" y="0"/>
                      </a:moveTo>
                      <a:cubicBezTo>
                        <a:pt x="73" y="0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4" y="1"/>
                        <a:pt x="177" y="0"/>
                        <a:pt x="1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7" name="Google Shape;2797;p7"/>
                <p:cNvSpPr/>
                <p:nvPr/>
              </p:nvSpPr>
              <p:spPr>
                <a:xfrm>
                  <a:off x="5392925" y="2828450"/>
                  <a:ext cx="10750" cy="9475"/>
                </a:xfrm>
                <a:custGeom>
                  <a:rect b="b" l="l" r="r" t="t"/>
                  <a:pathLst>
                    <a:path extrusionOk="0" h="379" w="430">
                      <a:moveTo>
                        <a:pt x="191" y="1"/>
                      </a:moveTo>
                      <a:cubicBezTo>
                        <a:pt x="84" y="1"/>
                        <a:pt x="0" y="84"/>
                        <a:pt x="0" y="191"/>
                      </a:cubicBezTo>
                      <a:cubicBezTo>
                        <a:pt x="0" y="304"/>
                        <a:pt x="87" y="378"/>
                        <a:pt x="180" y="378"/>
                      </a:cubicBezTo>
                      <a:cubicBezTo>
                        <a:pt x="225" y="378"/>
                        <a:pt x="271" y="361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8" name="Google Shape;2798;p7"/>
                <p:cNvSpPr/>
                <p:nvPr/>
              </p:nvSpPr>
              <p:spPr>
                <a:xfrm>
                  <a:off x="5543250" y="2625150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30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9" name="Google Shape;2799;p7"/>
                <p:cNvSpPr/>
                <p:nvPr/>
              </p:nvSpPr>
              <p:spPr>
                <a:xfrm>
                  <a:off x="5883450" y="3001700"/>
                  <a:ext cx="10750" cy="9325"/>
                </a:xfrm>
                <a:custGeom>
                  <a:rect b="b" l="l" r="r" t="t"/>
                  <a:pathLst>
                    <a:path extrusionOk="0" h="373" w="430">
                      <a:moveTo>
                        <a:pt x="191" y="0"/>
                      </a:moveTo>
                      <a:cubicBezTo>
                        <a:pt x="84" y="0"/>
                        <a:pt x="1" y="83"/>
                        <a:pt x="1" y="191"/>
                      </a:cubicBezTo>
                      <a:cubicBezTo>
                        <a:pt x="1" y="303"/>
                        <a:pt x="88" y="372"/>
                        <a:pt x="181" y="372"/>
                      </a:cubicBezTo>
                      <a:cubicBezTo>
                        <a:pt x="226" y="372"/>
                        <a:pt x="272" y="356"/>
                        <a:pt x="311" y="322"/>
                      </a:cubicBezTo>
                      <a:cubicBezTo>
                        <a:pt x="430" y="214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0" name="Google Shape;2800;p7"/>
                <p:cNvSpPr/>
                <p:nvPr/>
              </p:nvSpPr>
              <p:spPr>
                <a:xfrm>
                  <a:off x="5548000" y="3072225"/>
                  <a:ext cx="10750" cy="9175"/>
                </a:xfrm>
                <a:custGeom>
                  <a:rect b="b" l="l" r="r" t="t"/>
                  <a:pathLst>
                    <a:path extrusionOk="0" h="367" w="430">
                      <a:moveTo>
                        <a:pt x="191" y="1"/>
                      </a:moveTo>
                      <a:cubicBezTo>
                        <a:pt x="84" y="1"/>
                        <a:pt x="1" y="72"/>
                        <a:pt x="1" y="179"/>
                      </a:cubicBezTo>
                      <a:cubicBezTo>
                        <a:pt x="1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8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1" name="Google Shape;2801;p7"/>
                <p:cNvSpPr/>
                <p:nvPr/>
              </p:nvSpPr>
              <p:spPr>
                <a:xfrm>
                  <a:off x="5866800" y="4058375"/>
                  <a:ext cx="10725" cy="9150"/>
                </a:xfrm>
                <a:custGeom>
                  <a:rect b="b" l="l" r="r" t="t"/>
                  <a:pathLst>
                    <a:path extrusionOk="0" h="366" w="429">
                      <a:moveTo>
                        <a:pt x="191" y="0"/>
                      </a:moveTo>
                      <a:cubicBezTo>
                        <a:pt x="95" y="0"/>
                        <a:pt x="0" y="84"/>
                        <a:pt x="0" y="179"/>
                      </a:cubicBezTo>
                      <a:cubicBezTo>
                        <a:pt x="0" y="291"/>
                        <a:pt x="92" y="366"/>
                        <a:pt x="185" y="366"/>
                      </a:cubicBezTo>
                      <a:cubicBezTo>
                        <a:pt x="230" y="366"/>
                        <a:pt x="275" y="348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2" name="Google Shape;2802;p7"/>
                <p:cNvSpPr/>
                <p:nvPr/>
              </p:nvSpPr>
              <p:spPr>
                <a:xfrm>
                  <a:off x="6119200" y="4286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0"/>
                      </a:moveTo>
                      <a:cubicBezTo>
                        <a:pt x="84" y="0"/>
                        <a:pt x="1" y="84"/>
                        <a:pt x="1" y="191"/>
                      </a:cubicBezTo>
                      <a:cubicBezTo>
                        <a:pt x="1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8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3" name="Google Shape;2803;p7"/>
                <p:cNvSpPr/>
                <p:nvPr/>
              </p:nvSpPr>
              <p:spPr>
                <a:xfrm>
                  <a:off x="6402875" y="4209275"/>
                  <a:ext cx="10725" cy="9400"/>
                </a:xfrm>
                <a:custGeom>
                  <a:rect b="b" l="l" r="r" t="t"/>
                  <a:pathLst>
                    <a:path extrusionOk="0" h="376" w="429">
                      <a:moveTo>
                        <a:pt x="191" y="1"/>
                      </a:moveTo>
                      <a:cubicBezTo>
                        <a:pt x="96" y="1"/>
                        <a:pt x="0" y="84"/>
                        <a:pt x="0" y="191"/>
                      </a:cubicBezTo>
                      <a:cubicBezTo>
                        <a:pt x="0" y="297"/>
                        <a:pt x="96" y="376"/>
                        <a:pt x="190" y="376"/>
                      </a:cubicBezTo>
                      <a:cubicBezTo>
                        <a:pt x="233" y="376"/>
                        <a:pt x="276" y="359"/>
                        <a:pt x="310" y="322"/>
                      </a:cubicBezTo>
                      <a:cubicBezTo>
                        <a:pt x="429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4" name="Google Shape;2804;p7"/>
                <p:cNvSpPr/>
                <p:nvPr/>
              </p:nvSpPr>
              <p:spPr>
                <a:xfrm>
                  <a:off x="6147175" y="37860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5" name="Google Shape;2805;p7"/>
                <p:cNvSpPr/>
                <p:nvPr/>
              </p:nvSpPr>
              <p:spPr>
                <a:xfrm>
                  <a:off x="6454675" y="4033325"/>
                  <a:ext cx="10725" cy="9200"/>
                </a:xfrm>
                <a:custGeom>
                  <a:rect b="b" l="l" r="r" t="t"/>
                  <a:pathLst>
                    <a:path extrusionOk="0" h="368" w="429">
                      <a:moveTo>
                        <a:pt x="172" y="1"/>
                      </a:moveTo>
                      <a:cubicBezTo>
                        <a:pt x="83" y="1"/>
                        <a:pt x="0" y="80"/>
                        <a:pt x="0" y="181"/>
                      </a:cubicBezTo>
                      <a:cubicBezTo>
                        <a:pt x="0" y="293"/>
                        <a:pt x="92" y="368"/>
                        <a:pt x="185" y="368"/>
                      </a:cubicBezTo>
                      <a:cubicBezTo>
                        <a:pt x="230" y="368"/>
                        <a:pt x="275" y="350"/>
                        <a:pt x="310" y="312"/>
                      </a:cubicBezTo>
                      <a:cubicBezTo>
                        <a:pt x="429" y="204"/>
                        <a:pt x="357" y="2"/>
                        <a:pt x="191" y="2"/>
                      </a:cubicBezTo>
                      <a:cubicBezTo>
                        <a:pt x="184" y="1"/>
                        <a:pt x="178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6" name="Google Shape;2806;p7"/>
                <p:cNvSpPr/>
                <p:nvPr/>
              </p:nvSpPr>
              <p:spPr>
                <a:xfrm>
                  <a:off x="6540675" y="3653550"/>
                  <a:ext cx="9550" cy="9250"/>
                </a:xfrm>
                <a:custGeom>
                  <a:rect b="b" l="l" r="r" t="t"/>
                  <a:pathLst>
                    <a:path extrusionOk="0" h="370" w="382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79"/>
                      </a:cubicBezTo>
                      <a:cubicBezTo>
                        <a:pt x="1" y="286"/>
                        <a:pt x="84" y="370"/>
                        <a:pt x="191" y="370"/>
                      </a:cubicBezTo>
                      <a:cubicBezTo>
                        <a:pt x="299" y="370"/>
                        <a:pt x="382" y="286"/>
                        <a:pt x="382" y="179"/>
                      </a:cubicBezTo>
                      <a:cubicBezTo>
                        <a:pt x="382" y="84"/>
                        <a:pt x="299" y="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7" name="Google Shape;2807;p7"/>
                <p:cNvSpPr/>
                <p:nvPr/>
              </p:nvSpPr>
              <p:spPr>
                <a:xfrm>
                  <a:off x="6156700" y="3113600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84" y="1"/>
                        <a:pt x="1" y="84"/>
                        <a:pt x="1" y="191"/>
                      </a:cubicBezTo>
                      <a:cubicBezTo>
                        <a:pt x="1" y="298"/>
                        <a:pt x="91" y="371"/>
                        <a:pt x="186" y="371"/>
                      </a:cubicBezTo>
                      <a:cubicBezTo>
                        <a:pt x="229" y="371"/>
                        <a:pt x="273" y="356"/>
                        <a:pt x="310" y="322"/>
                      </a:cubicBezTo>
                      <a:cubicBezTo>
                        <a:pt x="430" y="215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" name="Google Shape;2808;p7"/>
                <p:cNvSpPr/>
                <p:nvPr/>
              </p:nvSpPr>
              <p:spPr>
                <a:xfrm>
                  <a:off x="6307325" y="2883825"/>
                  <a:ext cx="10750" cy="9250"/>
                </a:xfrm>
                <a:custGeom>
                  <a:rect b="b" l="l" r="r" t="t"/>
                  <a:pathLst>
                    <a:path extrusionOk="0" h="370" w="430">
                      <a:moveTo>
                        <a:pt x="191" y="0"/>
                      </a:moveTo>
                      <a:cubicBezTo>
                        <a:pt x="84" y="0"/>
                        <a:pt x="0" y="84"/>
                        <a:pt x="0" y="191"/>
                      </a:cubicBezTo>
                      <a:cubicBezTo>
                        <a:pt x="0" y="297"/>
                        <a:pt x="91" y="370"/>
                        <a:pt x="186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46" y="12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9" name="Google Shape;2809;p7"/>
                <p:cNvSpPr/>
                <p:nvPr/>
              </p:nvSpPr>
              <p:spPr>
                <a:xfrm>
                  <a:off x="6184975" y="2748375"/>
                  <a:ext cx="10750" cy="9275"/>
                </a:xfrm>
                <a:custGeom>
                  <a:rect b="b" l="l" r="r" t="t"/>
                  <a:pathLst>
                    <a:path extrusionOk="0" h="371" w="430">
                      <a:moveTo>
                        <a:pt x="191" y="1"/>
                      </a:moveTo>
                      <a:cubicBezTo>
                        <a:pt x="96" y="1"/>
                        <a:pt x="1" y="84"/>
                        <a:pt x="1" y="191"/>
                      </a:cubicBezTo>
                      <a:cubicBezTo>
                        <a:pt x="1" y="298"/>
                        <a:pt x="97" y="371"/>
                        <a:pt x="192" y="371"/>
                      </a:cubicBezTo>
                      <a:cubicBezTo>
                        <a:pt x="235" y="371"/>
                        <a:pt x="277" y="356"/>
                        <a:pt x="311" y="322"/>
                      </a:cubicBezTo>
                      <a:cubicBezTo>
                        <a:pt x="430" y="203"/>
                        <a:pt x="358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0" name="Google Shape;2810;p7"/>
                <p:cNvSpPr/>
                <p:nvPr/>
              </p:nvSpPr>
              <p:spPr>
                <a:xfrm>
                  <a:off x="6638925" y="343447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191" y="1"/>
                      </a:moveTo>
                      <a:cubicBezTo>
                        <a:pt x="83" y="1"/>
                        <a:pt x="0" y="84"/>
                        <a:pt x="0" y="179"/>
                      </a:cubicBezTo>
                      <a:cubicBezTo>
                        <a:pt x="0" y="295"/>
                        <a:pt x="91" y="370"/>
                        <a:pt x="187" y="370"/>
                      </a:cubicBezTo>
                      <a:cubicBezTo>
                        <a:pt x="229" y="370"/>
                        <a:pt x="273" y="355"/>
                        <a:pt x="310" y="322"/>
                      </a:cubicBezTo>
                      <a:cubicBezTo>
                        <a:pt x="429" y="203"/>
                        <a:pt x="357" y="13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1" name="Google Shape;2811;p7"/>
                <p:cNvSpPr/>
                <p:nvPr/>
              </p:nvSpPr>
              <p:spPr>
                <a:xfrm>
                  <a:off x="6726425" y="4021125"/>
                  <a:ext cx="10750" cy="9200"/>
                </a:xfrm>
                <a:custGeom>
                  <a:rect b="b" l="l" r="r" t="t"/>
                  <a:pathLst>
                    <a:path extrusionOk="0" h="368" w="430">
                      <a:moveTo>
                        <a:pt x="173" y="1"/>
                      </a:moveTo>
                      <a:cubicBezTo>
                        <a:pt x="84" y="1"/>
                        <a:pt x="0" y="80"/>
                        <a:pt x="0" y="180"/>
                      </a:cubicBezTo>
                      <a:cubicBezTo>
                        <a:pt x="0" y="293"/>
                        <a:pt x="87" y="367"/>
                        <a:pt x="180" y="367"/>
                      </a:cubicBezTo>
                      <a:cubicBezTo>
                        <a:pt x="225" y="367"/>
                        <a:pt x="271" y="350"/>
                        <a:pt x="310" y="311"/>
                      </a:cubicBezTo>
                      <a:cubicBezTo>
                        <a:pt x="429" y="204"/>
                        <a:pt x="358" y="2"/>
                        <a:pt x="191" y="2"/>
                      </a:cubicBezTo>
                      <a:cubicBezTo>
                        <a:pt x="185" y="1"/>
                        <a:pt x="179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2" name="Google Shape;2812;p7"/>
                <p:cNvSpPr/>
                <p:nvPr/>
              </p:nvSpPr>
              <p:spPr>
                <a:xfrm>
                  <a:off x="5749825" y="2629625"/>
                  <a:ext cx="10725" cy="9275"/>
                </a:xfrm>
                <a:custGeom>
                  <a:rect b="b" l="l" r="r" t="t"/>
                  <a:pathLst>
                    <a:path extrusionOk="0" h="371" w="429">
                      <a:moveTo>
                        <a:pt x="202" y="0"/>
                      </a:moveTo>
                      <a:cubicBezTo>
                        <a:pt x="95" y="0"/>
                        <a:pt x="12" y="84"/>
                        <a:pt x="0" y="191"/>
                      </a:cubicBezTo>
                      <a:cubicBezTo>
                        <a:pt x="0" y="297"/>
                        <a:pt x="96" y="370"/>
                        <a:pt x="195" y="370"/>
                      </a:cubicBezTo>
                      <a:cubicBezTo>
                        <a:pt x="239" y="370"/>
                        <a:pt x="284" y="355"/>
                        <a:pt x="322" y="322"/>
                      </a:cubicBezTo>
                      <a:cubicBezTo>
                        <a:pt x="429" y="203"/>
                        <a:pt x="357" y="12"/>
                        <a:pt x="2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3" name="Google Shape;2813;p7"/>
                <p:cNvSpPr/>
                <p:nvPr/>
              </p:nvSpPr>
              <p:spPr>
                <a:xfrm>
                  <a:off x="5258075" y="4032775"/>
                  <a:ext cx="23250" cy="23225"/>
                </a:xfrm>
                <a:custGeom>
                  <a:rect b="b" l="l" r="r" t="t"/>
                  <a:pathLst>
                    <a:path extrusionOk="0" h="929" w="930">
                      <a:moveTo>
                        <a:pt x="358" y="0"/>
                      </a:moveTo>
                      <a:lnTo>
                        <a:pt x="358" y="357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72" y="643"/>
                      </a:lnTo>
                      <a:lnTo>
                        <a:pt x="930" y="750"/>
                      </a:lnTo>
                      <a:lnTo>
                        <a:pt x="715" y="465"/>
                      </a:lnTo>
                      <a:lnTo>
                        <a:pt x="930" y="179"/>
                      </a:lnTo>
                      <a:lnTo>
                        <a:pt x="572" y="286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4" name="Google Shape;2814;p7"/>
                <p:cNvSpPr/>
                <p:nvPr/>
              </p:nvSpPr>
              <p:spPr>
                <a:xfrm>
                  <a:off x="5442025" y="4260175"/>
                  <a:ext cx="23550" cy="23250"/>
                </a:xfrm>
                <a:custGeom>
                  <a:rect b="b" l="l" r="r" t="t"/>
                  <a:pathLst>
                    <a:path extrusionOk="0" h="930" w="942">
                      <a:moveTo>
                        <a:pt x="358" y="1"/>
                      </a:moveTo>
                      <a:lnTo>
                        <a:pt x="358" y="358"/>
                      </a:lnTo>
                      <a:lnTo>
                        <a:pt x="1" y="465"/>
                      </a:lnTo>
                      <a:lnTo>
                        <a:pt x="358" y="572"/>
                      </a:lnTo>
                      <a:lnTo>
                        <a:pt x="358" y="929"/>
                      </a:lnTo>
                      <a:lnTo>
                        <a:pt x="584" y="644"/>
                      </a:lnTo>
                      <a:lnTo>
                        <a:pt x="942" y="751"/>
                      </a:lnTo>
                      <a:lnTo>
                        <a:pt x="715" y="465"/>
                      </a:lnTo>
                      <a:lnTo>
                        <a:pt x="942" y="179"/>
                      </a:lnTo>
                      <a:lnTo>
                        <a:pt x="942" y="179"/>
                      </a:lnTo>
                      <a:lnTo>
                        <a:pt x="584" y="286"/>
                      </a:ln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5" name="Google Shape;2815;p7"/>
                <p:cNvSpPr/>
                <p:nvPr/>
              </p:nvSpPr>
              <p:spPr>
                <a:xfrm>
                  <a:off x="5063725" y="4076475"/>
                  <a:ext cx="5450" cy="3600"/>
                </a:xfrm>
                <a:custGeom>
                  <a:rect b="b" l="l" r="r" t="t"/>
                  <a:pathLst>
                    <a:path extrusionOk="0" h="144" w="218">
                      <a:moveTo>
                        <a:pt x="89" y="1"/>
                      </a:moveTo>
                      <a:cubicBezTo>
                        <a:pt x="41" y="1"/>
                        <a:pt x="11" y="44"/>
                        <a:pt x="0" y="98"/>
                      </a:cubicBezTo>
                      <a:cubicBezTo>
                        <a:pt x="0" y="131"/>
                        <a:pt x="13" y="143"/>
                        <a:pt x="32" y="143"/>
                      </a:cubicBezTo>
                      <a:cubicBezTo>
                        <a:pt x="95" y="143"/>
                        <a:pt x="217" y="2"/>
                        <a:pt x="107" y="2"/>
                      </a:cubicBezTo>
                      <a:cubicBezTo>
                        <a:pt x="101" y="1"/>
                        <a:pt x="95" y="1"/>
                        <a:pt x="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6" name="Google Shape;2816;p7"/>
                <p:cNvSpPr/>
                <p:nvPr/>
              </p:nvSpPr>
              <p:spPr>
                <a:xfrm>
                  <a:off x="5355125" y="4146475"/>
                  <a:ext cx="5150" cy="3550"/>
                </a:xfrm>
                <a:custGeom>
                  <a:rect b="b" l="l" r="r" t="t"/>
                  <a:pathLst>
                    <a:path extrusionOk="0" h="142" w="206">
                      <a:moveTo>
                        <a:pt x="96" y="0"/>
                      </a:moveTo>
                      <a:cubicBezTo>
                        <a:pt x="48" y="0"/>
                        <a:pt x="0" y="36"/>
                        <a:pt x="0" y="96"/>
                      </a:cubicBezTo>
                      <a:cubicBezTo>
                        <a:pt x="0" y="129"/>
                        <a:pt x="13" y="141"/>
                        <a:pt x="31" y="141"/>
                      </a:cubicBezTo>
                      <a:cubicBezTo>
                        <a:pt x="90" y="141"/>
                        <a:pt x="206" y="0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7" name="Google Shape;2817;p7"/>
                <p:cNvSpPr/>
                <p:nvPr/>
              </p:nvSpPr>
              <p:spPr>
                <a:xfrm>
                  <a:off x="5499175" y="3961025"/>
                  <a:ext cx="5425" cy="3600"/>
                </a:xfrm>
                <a:custGeom>
                  <a:rect b="b" l="l" r="r" t="t"/>
                  <a:pathLst>
                    <a:path extrusionOk="0" h="144" w="217">
                      <a:moveTo>
                        <a:pt x="108" y="1"/>
                      </a:moveTo>
                      <a:cubicBezTo>
                        <a:pt x="49" y="1"/>
                        <a:pt x="1" y="48"/>
                        <a:pt x="1" y="96"/>
                      </a:cubicBezTo>
                      <a:cubicBezTo>
                        <a:pt x="1" y="130"/>
                        <a:pt x="15" y="143"/>
                        <a:pt x="35" y="143"/>
                      </a:cubicBezTo>
                      <a:cubicBezTo>
                        <a:pt x="98" y="143"/>
                        <a:pt x="217" y="10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8" name="Google Shape;2818;p7"/>
                <p:cNvSpPr/>
                <p:nvPr/>
              </p:nvSpPr>
              <p:spPr>
                <a:xfrm>
                  <a:off x="5199450" y="3933900"/>
                  <a:ext cx="5325" cy="3450"/>
                </a:xfrm>
                <a:custGeom>
                  <a:rect b="b" l="l" r="r" t="t"/>
                  <a:pathLst>
                    <a:path extrusionOk="0" h="138" w="213">
                      <a:moveTo>
                        <a:pt x="81" y="1"/>
                      </a:moveTo>
                      <a:cubicBezTo>
                        <a:pt x="38" y="1"/>
                        <a:pt x="0" y="43"/>
                        <a:pt x="0" y="86"/>
                      </a:cubicBezTo>
                      <a:cubicBezTo>
                        <a:pt x="0" y="124"/>
                        <a:pt x="15" y="138"/>
                        <a:pt x="36" y="138"/>
                      </a:cubicBezTo>
                      <a:cubicBezTo>
                        <a:pt x="99" y="138"/>
                        <a:pt x="212" y="2"/>
                        <a:pt x="96" y="2"/>
                      </a:cubicBezTo>
                      <a:cubicBezTo>
                        <a:pt x="91" y="1"/>
                        <a:pt x="86" y="1"/>
                        <a:pt x="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9" name="Google Shape;2819;p7"/>
                <p:cNvSpPr/>
                <p:nvPr/>
              </p:nvSpPr>
              <p:spPr>
                <a:xfrm>
                  <a:off x="5352750" y="3997050"/>
                  <a:ext cx="10725" cy="9175"/>
                </a:xfrm>
                <a:custGeom>
                  <a:rect b="b" l="l" r="r" t="t"/>
                  <a:pathLst>
                    <a:path extrusionOk="0" h="367" w="429">
                      <a:moveTo>
                        <a:pt x="191" y="0"/>
                      </a:moveTo>
                      <a:cubicBezTo>
                        <a:pt x="95" y="0"/>
                        <a:pt x="0" y="72"/>
                        <a:pt x="0" y="179"/>
                      </a:cubicBezTo>
                      <a:cubicBezTo>
                        <a:pt x="0" y="292"/>
                        <a:pt x="87" y="366"/>
                        <a:pt x="180" y="366"/>
                      </a:cubicBezTo>
                      <a:cubicBezTo>
                        <a:pt x="225" y="366"/>
                        <a:pt x="271" y="349"/>
                        <a:pt x="310" y="310"/>
                      </a:cubicBezTo>
                      <a:cubicBezTo>
                        <a:pt x="429" y="203"/>
                        <a:pt x="357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20" name="Google Shape;2820;p7"/>
              <p:cNvGrpSpPr/>
              <p:nvPr/>
            </p:nvGrpSpPr>
            <p:grpSpPr>
              <a:xfrm>
                <a:off x="-347125" y="539689"/>
                <a:ext cx="1372388" cy="107731"/>
                <a:chOff x="5894475" y="435806"/>
                <a:chExt cx="1372388" cy="107731"/>
              </a:xfrm>
            </p:grpSpPr>
            <p:sp>
              <p:nvSpPr>
                <p:cNvPr id="2821" name="Google Shape;2821;p7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2" name="Google Shape;2822;p7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23" name="Google Shape;2823;p7"/>
              <p:cNvGrpSpPr/>
              <p:nvPr/>
            </p:nvGrpSpPr>
            <p:grpSpPr>
              <a:xfrm>
                <a:off x="8312500" y="1168564"/>
                <a:ext cx="1372388" cy="107731"/>
                <a:chOff x="5894475" y="435806"/>
                <a:chExt cx="1372388" cy="107731"/>
              </a:xfrm>
            </p:grpSpPr>
            <p:sp>
              <p:nvSpPr>
                <p:cNvPr id="2824" name="Google Shape;2824;p7"/>
                <p:cNvSpPr/>
                <p:nvPr/>
              </p:nvSpPr>
              <p:spPr>
                <a:xfrm>
                  <a:off x="5894475" y="435878"/>
                  <a:ext cx="1099114" cy="107659"/>
                </a:xfrm>
                <a:custGeom>
                  <a:rect b="b" l="l" r="r" t="t"/>
                  <a:pathLst>
                    <a:path extrusionOk="0" h="1501" w="15324">
                      <a:moveTo>
                        <a:pt x="751" y="0"/>
                      </a:moveTo>
                      <a:cubicBezTo>
                        <a:pt x="334" y="0"/>
                        <a:pt x="0" y="333"/>
                        <a:pt x="0" y="750"/>
                      </a:cubicBezTo>
                      <a:cubicBezTo>
                        <a:pt x="0" y="1167"/>
                        <a:pt x="334" y="1500"/>
                        <a:pt x="751" y="1500"/>
                      </a:cubicBezTo>
                      <a:lnTo>
                        <a:pt x="14574" y="1500"/>
                      </a:lnTo>
                      <a:cubicBezTo>
                        <a:pt x="14990" y="1500"/>
                        <a:pt x="15324" y="1167"/>
                        <a:pt x="15324" y="750"/>
                      </a:cubicBezTo>
                      <a:cubicBezTo>
                        <a:pt x="15324" y="333"/>
                        <a:pt x="14990" y="0"/>
                        <a:pt x="145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5" name="Google Shape;2825;p7"/>
                <p:cNvSpPr/>
                <p:nvPr/>
              </p:nvSpPr>
              <p:spPr>
                <a:xfrm>
                  <a:off x="7099457" y="435806"/>
                  <a:ext cx="167406" cy="107731"/>
                </a:xfrm>
                <a:custGeom>
                  <a:rect b="b" l="l" r="r" t="t"/>
                  <a:pathLst>
                    <a:path extrusionOk="0" h="1502" w="2334">
                      <a:moveTo>
                        <a:pt x="729" y="1"/>
                      </a:moveTo>
                      <a:cubicBezTo>
                        <a:pt x="322" y="1"/>
                        <a:pt x="0" y="341"/>
                        <a:pt x="0" y="751"/>
                      </a:cubicBezTo>
                      <a:cubicBezTo>
                        <a:pt x="0" y="1168"/>
                        <a:pt x="334" y="1501"/>
                        <a:pt x="750" y="1501"/>
                      </a:cubicBezTo>
                      <a:lnTo>
                        <a:pt x="1584" y="1501"/>
                      </a:lnTo>
                      <a:cubicBezTo>
                        <a:pt x="2000" y="1501"/>
                        <a:pt x="2334" y="1168"/>
                        <a:pt x="2334" y="751"/>
                      </a:cubicBezTo>
                      <a:cubicBezTo>
                        <a:pt x="2334" y="334"/>
                        <a:pt x="2000" y="1"/>
                        <a:pt x="1584" y="1"/>
                      </a:cubicBezTo>
                      <a:lnTo>
                        <a:pt x="750" y="1"/>
                      </a:lnTo>
                      <a:cubicBezTo>
                        <a:pt x="743" y="1"/>
                        <a:pt x="736" y="1"/>
                        <a:pt x="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26" name="Google Shape;2826;p7"/>
            <p:cNvGrpSpPr/>
            <p:nvPr/>
          </p:nvGrpSpPr>
          <p:grpSpPr>
            <a:xfrm>
              <a:off x="-920900" y="2100225"/>
              <a:ext cx="3916575" cy="3378125"/>
              <a:chOff x="780450" y="1002925"/>
              <a:chExt cx="3916575" cy="3378125"/>
            </a:xfrm>
          </p:grpSpPr>
          <p:sp>
            <p:nvSpPr>
              <p:cNvPr id="2827" name="Google Shape;2827;p7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7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7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7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7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7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7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7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7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7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7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7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7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7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7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7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7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7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7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7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7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7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7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7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7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7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7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7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7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7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7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7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7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7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7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7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7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7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7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7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7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7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7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7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7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7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7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7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7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7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7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7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7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7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7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7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7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7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7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7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7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7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7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7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1" name="Google Shape;2891;p7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2" name="Google Shape;2892;p7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7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7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7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7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7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7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7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7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7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7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7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7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7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7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7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7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7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7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7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7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7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7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7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7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7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7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7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7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7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7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7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7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7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7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7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7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7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7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7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7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7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7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7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7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7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7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7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7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7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7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7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7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7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7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7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7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7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50" name="Google Shape;2950;p7"/>
          <p:cNvSpPr txBox="1"/>
          <p:nvPr>
            <p:ph type="title"/>
          </p:nvPr>
        </p:nvSpPr>
        <p:spPr>
          <a:xfrm>
            <a:off x="963175" y="1003438"/>
            <a:ext cx="48975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1" name="Google Shape;2951;p7"/>
          <p:cNvSpPr txBox="1"/>
          <p:nvPr>
            <p:ph idx="1" type="body"/>
          </p:nvPr>
        </p:nvSpPr>
        <p:spPr>
          <a:xfrm>
            <a:off x="963175" y="1759138"/>
            <a:ext cx="4897500" cy="23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 sz="1600">
                <a:solidFill>
                  <a:schemeClr val="lt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2952" name="Shape 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3" name="Google Shape;2953;p8"/>
          <p:cNvGrpSpPr/>
          <p:nvPr/>
        </p:nvGrpSpPr>
        <p:grpSpPr>
          <a:xfrm>
            <a:off x="-1355678" y="-1756440"/>
            <a:ext cx="11985769" cy="7735915"/>
            <a:chOff x="-1355678" y="-1756440"/>
            <a:chExt cx="11985769" cy="7735915"/>
          </a:xfrm>
        </p:grpSpPr>
        <p:sp>
          <p:nvSpPr>
            <p:cNvPr id="2954" name="Google Shape;2954;p8"/>
            <p:cNvSpPr/>
            <p:nvPr/>
          </p:nvSpPr>
          <p:spPr>
            <a:xfrm>
              <a:off x="5976" y="3921300"/>
              <a:ext cx="9143847" cy="1225976"/>
            </a:xfrm>
            <a:custGeom>
              <a:rect b="b" l="l" r="r" t="t"/>
              <a:pathLst>
                <a:path extrusionOk="0" h="7347" w="51639">
                  <a:moveTo>
                    <a:pt x="43483" y="0"/>
                  </a:moveTo>
                  <a:cubicBezTo>
                    <a:pt x="39613" y="0"/>
                    <a:pt x="35874" y="989"/>
                    <a:pt x="32922" y="2798"/>
                  </a:cubicBezTo>
                  <a:cubicBezTo>
                    <a:pt x="31183" y="3858"/>
                    <a:pt x="28981" y="4441"/>
                    <a:pt x="26719" y="4441"/>
                  </a:cubicBezTo>
                  <a:lnTo>
                    <a:pt x="18598" y="4441"/>
                  </a:lnTo>
                  <a:cubicBezTo>
                    <a:pt x="18560" y="4441"/>
                    <a:pt x="18522" y="4441"/>
                    <a:pt x="18484" y="4441"/>
                  </a:cubicBezTo>
                  <a:cubicBezTo>
                    <a:pt x="12213" y="4441"/>
                    <a:pt x="5977" y="5418"/>
                    <a:pt x="1" y="7347"/>
                  </a:cubicBezTo>
                  <a:lnTo>
                    <a:pt x="51638" y="7347"/>
                  </a:lnTo>
                  <a:lnTo>
                    <a:pt x="5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8"/>
            <p:cNvSpPr/>
            <p:nvPr/>
          </p:nvSpPr>
          <p:spPr>
            <a:xfrm flipH="1">
              <a:off x="-46" y="92362"/>
              <a:ext cx="9252146" cy="1313215"/>
            </a:xfrm>
            <a:custGeom>
              <a:rect b="b" l="l" r="r" t="t"/>
              <a:pathLst>
                <a:path extrusionOk="0" h="16558" w="116658">
                  <a:moveTo>
                    <a:pt x="83992" y="1"/>
                  </a:moveTo>
                  <a:cubicBezTo>
                    <a:pt x="77267" y="1"/>
                    <a:pt x="70084" y="658"/>
                    <a:pt x="63044" y="2464"/>
                  </a:cubicBezTo>
                  <a:cubicBezTo>
                    <a:pt x="54118" y="4751"/>
                    <a:pt x="46885" y="5526"/>
                    <a:pt x="40795" y="5526"/>
                  </a:cubicBezTo>
                  <a:cubicBezTo>
                    <a:pt x="27972" y="5526"/>
                    <a:pt x="20211" y="2090"/>
                    <a:pt x="12364" y="2090"/>
                  </a:cubicBezTo>
                  <a:cubicBezTo>
                    <a:pt x="8899" y="2090"/>
                    <a:pt x="5418" y="2760"/>
                    <a:pt x="1477" y="4691"/>
                  </a:cubicBezTo>
                  <a:cubicBezTo>
                    <a:pt x="0" y="5405"/>
                    <a:pt x="1477" y="11215"/>
                    <a:pt x="1477" y="11215"/>
                  </a:cubicBezTo>
                  <a:cubicBezTo>
                    <a:pt x="4436" y="13894"/>
                    <a:pt x="14594" y="16557"/>
                    <a:pt x="25044" y="16557"/>
                  </a:cubicBezTo>
                  <a:cubicBezTo>
                    <a:pt x="30105" y="16557"/>
                    <a:pt x="35235" y="15933"/>
                    <a:pt x="39648" y="14382"/>
                  </a:cubicBezTo>
                  <a:cubicBezTo>
                    <a:pt x="48877" y="11132"/>
                    <a:pt x="62824" y="8425"/>
                    <a:pt x="74470" y="8425"/>
                  </a:cubicBezTo>
                  <a:cubicBezTo>
                    <a:pt x="79801" y="8425"/>
                    <a:pt x="84651" y="8992"/>
                    <a:pt x="88345" y="10334"/>
                  </a:cubicBezTo>
                  <a:cubicBezTo>
                    <a:pt x="99834" y="14513"/>
                    <a:pt x="116658" y="15847"/>
                    <a:pt x="116658" y="15847"/>
                  </a:cubicBezTo>
                  <a:lnTo>
                    <a:pt x="116658" y="4691"/>
                  </a:lnTo>
                  <a:cubicBezTo>
                    <a:pt x="116658" y="4691"/>
                    <a:pt x="101958" y="1"/>
                    <a:pt x="83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6" name="Google Shape;2956;p8"/>
            <p:cNvGrpSpPr/>
            <p:nvPr/>
          </p:nvGrpSpPr>
          <p:grpSpPr>
            <a:xfrm>
              <a:off x="-797087" y="2448950"/>
              <a:ext cx="3916575" cy="3378125"/>
              <a:chOff x="780450" y="1002925"/>
              <a:chExt cx="3916575" cy="3378125"/>
            </a:xfrm>
          </p:grpSpPr>
          <p:sp>
            <p:nvSpPr>
              <p:cNvPr id="2957" name="Google Shape;2957;p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8" name="Google Shape;3048;p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9" name="Google Shape;3049;p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0" name="Google Shape;3080;p8"/>
            <p:cNvGrpSpPr/>
            <p:nvPr/>
          </p:nvGrpSpPr>
          <p:grpSpPr>
            <a:xfrm rot="3599956">
              <a:off x="-872051" y="-905057"/>
              <a:ext cx="3916489" cy="3378051"/>
              <a:chOff x="780450" y="1002925"/>
              <a:chExt cx="3916575" cy="3378125"/>
            </a:xfrm>
          </p:grpSpPr>
          <p:sp>
            <p:nvSpPr>
              <p:cNvPr id="3081" name="Google Shape;3081;p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4" name="Google Shape;3204;p8"/>
            <p:cNvGrpSpPr/>
            <p:nvPr/>
          </p:nvGrpSpPr>
          <p:grpSpPr>
            <a:xfrm>
              <a:off x="4628538" y="2601350"/>
              <a:ext cx="3916575" cy="3378125"/>
              <a:chOff x="780450" y="1002925"/>
              <a:chExt cx="3916575" cy="3378125"/>
            </a:xfrm>
          </p:grpSpPr>
          <p:sp>
            <p:nvSpPr>
              <p:cNvPr id="3205" name="Google Shape;3205;p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28" name="Google Shape;3328;p8"/>
            <p:cNvGrpSpPr/>
            <p:nvPr/>
          </p:nvGrpSpPr>
          <p:grpSpPr>
            <a:xfrm rot="3599956">
              <a:off x="6229974" y="85543"/>
              <a:ext cx="3916489" cy="3378051"/>
              <a:chOff x="780450" y="1002925"/>
              <a:chExt cx="3916575" cy="3378125"/>
            </a:xfrm>
          </p:grpSpPr>
          <p:sp>
            <p:nvSpPr>
              <p:cNvPr id="3329" name="Google Shape;3329;p8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8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8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8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8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8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8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8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8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8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8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8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8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8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8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8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8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8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8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8" name="Google Shape;3348;p8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8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8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8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8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8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8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8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8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8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8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8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8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8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8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8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8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8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8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8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8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8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8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8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8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8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8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8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8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8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8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8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8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8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8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8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8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8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8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8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8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8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8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8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8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8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8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8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8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8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8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8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8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8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8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8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8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8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8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8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8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8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8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8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8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8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8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8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8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8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8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8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8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8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8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8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8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8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8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8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8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8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8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8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8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8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8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8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8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8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8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8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8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8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8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8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8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8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8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8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8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8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8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8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452" name="Google Shape;3452;p8"/>
          <p:cNvSpPr txBox="1"/>
          <p:nvPr>
            <p:ph type="title"/>
          </p:nvPr>
        </p:nvSpPr>
        <p:spPr>
          <a:xfrm>
            <a:off x="3521675" y="914313"/>
            <a:ext cx="4843200" cy="22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3" name="Google Shape;3453;p8"/>
          <p:cNvSpPr txBox="1"/>
          <p:nvPr>
            <p:ph idx="1" type="subTitle"/>
          </p:nvPr>
        </p:nvSpPr>
        <p:spPr>
          <a:xfrm>
            <a:off x="4870625" y="3125513"/>
            <a:ext cx="34944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5" name="Google Shape;3455;p9"/>
          <p:cNvGrpSpPr/>
          <p:nvPr/>
        </p:nvGrpSpPr>
        <p:grpSpPr>
          <a:xfrm>
            <a:off x="-592346" y="1"/>
            <a:ext cx="11507196" cy="6008622"/>
            <a:chOff x="-592346" y="1"/>
            <a:chExt cx="11507196" cy="6008622"/>
          </a:xfrm>
        </p:grpSpPr>
        <p:sp>
          <p:nvSpPr>
            <p:cNvPr id="3456" name="Google Shape;3456;p9"/>
            <p:cNvSpPr/>
            <p:nvPr/>
          </p:nvSpPr>
          <p:spPr>
            <a:xfrm rot="10800000">
              <a:off x="49" y="1"/>
              <a:ext cx="9123651" cy="811599"/>
            </a:xfrm>
            <a:custGeom>
              <a:rect b="b" l="l" r="r" t="t"/>
              <a:pathLst>
                <a:path extrusionOk="0" h="12562" w="74415">
                  <a:moveTo>
                    <a:pt x="1" y="0"/>
                  </a:moveTo>
                  <a:lnTo>
                    <a:pt x="1" y="12561"/>
                  </a:lnTo>
                  <a:lnTo>
                    <a:pt x="74415" y="12561"/>
                  </a:lnTo>
                  <a:lnTo>
                    <a:pt x="74415" y="0"/>
                  </a:lnTo>
                  <a:lnTo>
                    <a:pt x="73200" y="12"/>
                  </a:lnTo>
                  <a:cubicBezTo>
                    <a:pt x="73180" y="12"/>
                    <a:pt x="73159" y="12"/>
                    <a:pt x="73138" y="12"/>
                  </a:cubicBezTo>
                  <a:cubicBezTo>
                    <a:pt x="71326" y="12"/>
                    <a:pt x="69539" y="523"/>
                    <a:pt x="67986" y="1453"/>
                  </a:cubicBezTo>
                  <a:lnTo>
                    <a:pt x="66747" y="2203"/>
                  </a:lnTo>
                  <a:cubicBezTo>
                    <a:pt x="64771" y="3394"/>
                    <a:pt x="62509" y="4025"/>
                    <a:pt x="60199" y="4025"/>
                  </a:cubicBezTo>
                  <a:lnTo>
                    <a:pt x="29636" y="4025"/>
                  </a:lnTo>
                  <a:cubicBezTo>
                    <a:pt x="28790" y="4025"/>
                    <a:pt x="27957" y="3763"/>
                    <a:pt x="27254" y="3286"/>
                  </a:cubicBezTo>
                  <a:lnTo>
                    <a:pt x="25504" y="2084"/>
                  </a:lnTo>
                  <a:cubicBezTo>
                    <a:pt x="24790" y="1596"/>
                    <a:pt x="23956" y="1334"/>
                    <a:pt x="23087" y="1334"/>
                  </a:cubicBezTo>
                  <a:lnTo>
                    <a:pt x="19682" y="1334"/>
                  </a:lnTo>
                  <a:cubicBezTo>
                    <a:pt x="19051" y="1334"/>
                    <a:pt x="18444" y="1489"/>
                    <a:pt x="17896" y="1786"/>
                  </a:cubicBezTo>
                  <a:lnTo>
                    <a:pt x="16896" y="2322"/>
                  </a:lnTo>
                  <a:cubicBezTo>
                    <a:pt x="16705" y="2429"/>
                    <a:pt x="16479" y="2489"/>
                    <a:pt x="16241" y="2489"/>
                  </a:cubicBezTo>
                  <a:lnTo>
                    <a:pt x="10847" y="2489"/>
                  </a:lnTo>
                  <a:cubicBezTo>
                    <a:pt x="10240" y="2477"/>
                    <a:pt x="9657" y="2227"/>
                    <a:pt x="9252" y="1786"/>
                  </a:cubicBezTo>
                  <a:cubicBezTo>
                    <a:pt x="8192" y="643"/>
                    <a:pt x="6704" y="0"/>
                    <a:pt x="5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9"/>
            <p:cNvSpPr/>
            <p:nvPr/>
          </p:nvSpPr>
          <p:spPr>
            <a:xfrm>
              <a:off x="-1" y="3613875"/>
              <a:ext cx="9191938" cy="1453185"/>
            </a:xfrm>
            <a:custGeom>
              <a:rect b="b" l="l" r="r" t="t"/>
              <a:pathLst>
                <a:path extrusionOk="0" h="17801" w="112598">
                  <a:moveTo>
                    <a:pt x="0" y="1"/>
                  </a:moveTo>
                  <a:lnTo>
                    <a:pt x="0" y="15253"/>
                  </a:lnTo>
                  <a:lnTo>
                    <a:pt x="21503" y="15253"/>
                  </a:lnTo>
                  <a:cubicBezTo>
                    <a:pt x="26218" y="15253"/>
                    <a:pt x="30707" y="14253"/>
                    <a:pt x="33838" y="12514"/>
                  </a:cubicBezTo>
                  <a:cubicBezTo>
                    <a:pt x="35517" y="11574"/>
                    <a:pt x="37934" y="11038"/>
                    <a:pt x="40482" y="11038"/>
                  </a:cubicBezTo>
                  <a:cubicBezTo>
                    <a:pt x="42256" y="11038"/>
                    <a:pt x="43958" y="11383"/>
                    <a:pt x="45209" y="12002"/>
                  </a:cubicBezTo>
                  <a:cubicBezTo>
                    <a:pt x="47673" y="13217"/>
                    <a:pt x="51019" y="13895"/>
                    <a:pt x="54495" y="13895"/>
                  </a:cubicBezTo>
                  <a:lnTo>
                    <a:pt x="71486" y="13895"/>
                  </a:lnTo>
                  <a:cubicBezTo>
                    <a:pt x="75046" y="13895"/>
                    <a:pt x="78332" y="14836"/>
                    <a:pt x="80082" y="16360"/>
                  </a:cubicBezTo>
                  <a:cubicBezTo>
                    <a:pt x="81106" y="17253"/>
                    <a:pt x="83035" y="17801"/>
                    <a:pt x="85106" y="17801"/>
                  </a:cubicBezTo>
                  <a:lnTo>
                    <a:pt x="112598" y="17801"/>
                  </a:lnTo>
                  <a:lnTo>
                    <a:pt x="112598" y="2549"/>
                  </a:lnTo>
                  <a:lnTo>
                    <a:pt x="91095" y="2549"/>
                  </a:lnTo>
                  <a:cubicBezTo>
                    <a:pt x="86380" y="2549"/>
                    <a:pt x="81892" y="3549"/>
                    <a:pt x="78760" y="5287"/>
                  </a:cubicBezTo>
                  <a:cubicBezTo>
                    <a:pt x="77082" y="6228"/>
                    <a:pt x="74665" y="6764"/>
                    <a:pt x="72117" y="6764"/>
                  </a:cubicBezTo>
                  <a:cubicBezTo>
                    <a:pt x="70343" y="6764"/>
                    <a:pt x="68640" y="6418"/>
                    <a:pt x="67390" y="5799"/>
                  </a:cubicBezTo>
                  <a:cubicBezTo>
                    <a:pt x="64925" y="4585"/>
                    <a:pt x="61580" y="3906"/>
                    <a:pt x="58103" y="3906"/>
                  </a:cubicBezTo>
                  <a:lnTo>
                    <a:pt x="41113" y="3906"/>
                  </a:lnTo>
                  <a:cubicBezTo>
                    <a:pt x="37553" y="3906"/>
                    <a:pt x="34267" y="2965"/>
                    <a:pt x="32516" y="1441"/>
                  </a:cubicBezTo>
                  <a:cubicBezTo>
                    <a:pt x="31493" y="548"/>
                    <a:pt x="29564" y="1"/>
                    <a:pt x="27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58" name="Google Shape;3458;p9"/>
            <p:cNvGrpSpPr/>
            <p:nvPr/>
          </p:nvGrpSpPr>
          <p:grpSpPr>
            <a:xfrm>
              <a:off x="-418400" y="3323639"/>
              <a:ext cx="1372388" cy="107731"/>
              <a:chOff x="5894475" y="435806"/>
              <a:chExt cx="1372388" cy="107731"/>
            </a:xfrm>
          </p:grpSpPr>
          <p:sp>
            <p:nvSpPr>
              <p:cNvPr id="3459" name="Google Shape;3459;p9"/>
              <p:cNvSpPr/>
              <p:nvPr/>
            </p:nvSpPr>
            <p:spPr>
              <a:xfrm>
                <a:off x="5894475" y="435878"/>
                <a:ext cx="1099114" cy="107659"/>
              </a:xfrm>
              <a:custGeom>
                <a:rect b="b" l="l" r="r" t="t"/>
                <a:pathLst>
                  <a:path extrusionOk="0" h="1501" w="15324">
                    <a:moveTo>
                      <a:pt x="751" y="0"/>
                    </a:moveTo>
                    <a:cubicBezTo>
                      <a:pt x="334" y="0"/>
                      <a:pt x="0" y="333"/>
                      <a:pt x="0" y="750"/>
                    </a:cubicBezTo>
                    <a:cubicBezTo>
                      <a:pt x="0" y="1167"/>
                      <a:pt x="334" y="1500"/>
                      <a:pt x="751" y="1500"/>
                    </a:cubicBezTo>
                    <a:lnTo>
                      <a:pt x="14574" y="1500"/>
                    </a:lnTo>
                    <a:cubicBezTo>
                      <a:pt x="14990" y="1500"/>
                      <a:pt x="15324" y="1167"/>
                      <a:pt x="15324" y="750"/>
                    </a:cubicBezTo>
                    <a:cubicBezTo>
                      <a:pt x="15324" y="333"/>
                      <a:pt x="14990" y="0"/>
                      <a:pt x="14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9"/>
              <p:cNvSpPr/>
              <p:nvPr/>
            </p:nvSpPr>
            <p:spPr>
              <a:xfrm>
                <a:off x="7099457" y="435806"/>
                <a:ext cx="167406" cy="107731"/>
              </a:xfrm>
              <a:custGeom>
                <a:rect b="b" l="l" r="r" t="t"/>
                <a:pathLst>
                  <a:path extrusionOk="0" h="1502" w="2334">
                    <a:moveTo>
                      <a:pt x="729" y="1"/>
                    </a:moveTo>
                    <a:cubicBezTo>
                      <a:pt x="322" y="1"/>
                      <a:pt x="0" y="341"/>
                      <a:pt x="0" y="751"/>
                    </a:cubicBezTo>
                    <a:cubicBezTo>
                      <a:pt x="0" y="1168"/>
                      <a:pt x="334" y="1501"/>
                      <a:pt x="750" y="1501"/>
                    </a:cubicBezTo>
                    <a:lnTo>
                      <a:pt x="1584" y="1501"/>
                    </a:lnTo>
                    <a:cubicBezTo>
                      <a:pt x="2000" y="1501"/>
                      <a:pt x="2334" y="1168"/>
                      <a:pt x="2334" y="751"/>
                    </a:cubicBezTo>
                    <a:cubicBezTo>
                      <a:pt x="2334" y="334"/>
                      <a:pt x="2000" y="1"/>
                      <a:pt x="1584" y="1"/>
                    </a:cubicBezTo>
                    <a:lnTo>
                      <a:pt x="750" y="1"/>
                    </a:lnTo>
                    <a:cubicBezTo>
                      <a:pt x="743" y="1"/>
                      <a:pt x="736" y="1"/>
                      <a:pt x="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1" name="Google Shape;3461;p9"/>
            <p:cNvGrpSpPr/>
            <p:nvPr/>
          </p:nvGrpSpPr>
          <p:grpSpPr>
            <a:xfrm>
              <a:off x="-142170" y="3802149"/>
              <a:ext cx="883939" cy="70936"/>
              <a:chOff x="5933780" y="1496474"/>
              <a:chExt cx="883939" cy="70936"/>
            </a:xfrm>
          </p:grpSpPr>
          <p:sp>
            <p:nvSpPr>
              <p:cNvPr id="3462" name="Google Shape;3462;p9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9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4" name="Google Shape;3464;p9"/>
            <p:cNvGrpSpPr/>
            <p:nvPr/>
          </p:nvGrpSpPr>
          <p:grpSpPr>
            <a:xfrm>
              <a:off x="7547300" y="4877914"/>
              <a:ext cx="1372388" cy="107731"/>
              <a:chOff x="5894475" y="435806"/>
              <a:chExt cx="1372388" cy="107731"/>
            </a:xfrm>
          </p:grpSpPr>
          <p:sp>
            <p:nvSpPr>
              <p:cNvPr id="3465" name="Google Shape;3465;p9"/>
              <p:cNvSpPr/>
              <p:nvPr/>
            </p:nvSpPr>
            <p:spPr>
              <a:xfrm>
                <a:off x="5894475" y="435878"/>
                <a:ext cx="1099114" cy="107659"/>
              </a:xfrm>
              <a:custGeom>
                <a:rect b="b" l="l" r="r" t="t"/>
                <a:pathLst>
                  <a:path extrusionOk="0" h="1501" w="15324">
                    <a:moveTo>
                      <a:pt x="751" y="0"/>
                    </a:moveTo>
                    <a:cubicBezTo>
                      <a:pt x="334" y="0"/>
                      <a:pt x="0" y="333"/>
                      <a:pt x="0" y="750"/>
                    </a:cubicBezTo>
                    <a:cubicBezTo>
                      <a:pt x="0" y="1167"/>
                      <a:pt x="334" y="1500"/>
                      <a:pt x="751" y="1500"/>
                    </a:cubicBezTo>
                    <a:lnTo>
                      <a:pt x="14574" y="1500"/>
                    </a:lnTo>
                    <a:cubicBezTo>
                      <a:pt x="14990" y="1500"/>
                      <a:pt x="15324" y="1167"/>
                      <a:pt x="15324" y="750"/>
                    </a:cubicBezTo>
                    <a:cubicBezTo>
                      <a:pt x="15324" y="333"/>
                      <a:pt x="14990" y="0"/>
                      <a:pt x="14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9"/>
              <p:cNvSpPr/>
              <p:nvPr/>
            </p:nvSpPr>
            <p:spPr>
              <a:xfrm>
                <a:off x="7099457" y="435806"/>
                <a:ext cx="167406" cy="107731"/>
              </a:xfrm>
              <a:custGeom>
                <a:rect b="b" l="l" r="r" t="t"/>
                <a:pathLst>
                  <a:path extrusionOk="0" h="1502" w="2334">
                    <a:moveTo>
                      <a:pt x="729" y="1"/>
                    </a:moveTo>
                    <a:cubicBezTo>
                      <a:pt x="322" y="1"/>
                      <a:pt x="0" y="341"/>
                      <a:pt x="0" y="751"/>
                    </a:cubicBezTo>
                    <a:cubicBezTo>
                      <a:pt x="0" y="1168"/>
                      <a:pt x="334" y="1501"/>
                      <a:pt x="750" y="1501"/>
                    </a:cubicBezTo>
                    <a:lnTo>
                      <a:pt x="1584" y="1501"/>
                    </a:lnTo>
                    <a:cubicBezTo>
                      <a:pt x="2000" y="1501"/>
                      <a:pt x="2334" y="1168"/>
                      <a:pt x="2334" y="751"/>
                    </a:cubicBezTo>
                    <a:cubicBezTo>
                      <a:pt x="2334" y="334"/>
                      <a:pt x="2000" y="1"/>
                      <a:pt x="1584" y="1"/>
                    </a:cubicBezTo>
                    <a:lnTo>
                      <a:pt x="750" y="1"/>
                    </a:lnTo>
                    <a:cubicBezTo>
                      <a:pt x="743" y="1"/>
                      <a:pt x="736" y="1"/>
                      <a:pt x="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7" name="Google Shape;3467;p9"/>
            <p:cNvGrpSpPr/>
            <p:nvPr/>
          </p:nvGrpSpPr>
          <p:grpSpPr>
            <a:xfrm>
              <a:off x="7988630" y="468774"/>
              <a:ext cx="883939" cy="70936"/>
              <a:chOff x="5933780" y="1496474"/>
              <a:chExt cx="883939" cy="70936"/>
            </a:xfrm>
          </p:grpSpPr>
          <p:sp>
            <p:nvSpPr>
              <p:cNvPr id="3468" name="Google Shape;3468;p9"/>
              <p:cNvSpPr/>
              <p:nvPr/>
            </p:nvSpPr>
            <p:spPr>
              <a:xfrm>
                <a:off x="6278778" y="1496474"/>
                <a:ext cx="538942" cy="70936"/>
              </a:xfrm>
              <a:custGeom>
                <a:rect b="b" l="l" r="r" t="t"/>
                <a:pathLst>
                  <a:path extrusionOk="0" h="989" w="7514">
                    <a:moveTo>
                      <a:pt x="500" y="1"/>
                    </a:moveTo>
                    <a:cubicBezTo>
                      <a:pt x="227" y="1"/>
                      <a:pt x="0" y="215"/>
                      <a:pt x="0" y="489"/>
                    </a:cubicBezTo>
                    <a:cubicBezTo>
                      <a:pt x="0" y="763"/>
                      <a:pt x="227" y="989"/>
                      <a:pt x="500" y="989"/>
                    </a:cubicBezTo>
                    <a:lnTo>
                      <a:pt x="7013" y="989"/>
                    </a:lnTo>
                    <a:cubicBezTo>
                      <a:pt x="7287" y="989"/>
                      <a:pt x="7513" y="763"/>
                      <a:pt x="7513" y="489"/>
                    </a:cubicBezTo>
                    <a:cubicBezTo>
                      <a:pt x="7513" y="215"/>
                      <a:pt x="7287" y="1"/>
                      <a:pt x="70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9"/>
              <p:cNvSpPr/>
              <p:nvPr/>
            </p:nvSpPr>
            <p:spPr>
              <a:xfrm>
                <a:off x="5933780" y="1496474"/>
                <a:ext cx="248527" cy="70936"/>
              </a:xfrm>
              <a:custGeom>
                <a:rect b="b" l="l" r="r" t="t"/>
                <a:pathLst>
                  <a:path extrusionOk="0" h="989" w="3465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lnTo>
                      <a:pt x="2977" y="989"/>
                    </a:lnTo>
                    <a:cubicBezTo>
                      <a:pt x="3251" y="989"/>
                      <a:pt x="3465" y="763"/>
                      <a:pt x="3465" y="489"/>
                    </a:cubicBezTo>
                    <a:cubicBezTo>
                      <a:pt x="3465" y="215"/>
                      <a:pt x="3251" y="1"/>
                      <a:pt x="2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70" name="Google Shape;3470;p9"/>
            <p:cNvGrpSpPr/>
            <p:nvPr/>
          </p:nvGrpSpPr>
          <p:grpSpPr>
            <a:xfrm>
              <a:off x="7248553" y="144661"/>
              <a:ext cx="1749276" cy="1686148"/>
              <a:chOff x="5063725" y="2625150"/>
              <a:chExt cx="1764450" cy="1700775"/>
            </a:xfrm>
          </p:grpSpPr>
          <p:sp>
            <p:nvSpPr>
              <p:cNvPr id="3471" name="Google Shape;3471;p9"/>
              <p:cNvSpPr/>
              <p:nvPr/>
            </p:nvSpPr>
            <p:spPr>
              <a:xfrm>
                <a:off x="5905200" y="3248150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0"/>
                    </a:moveTo>
                    <a:lnTo>
                      <a:pt x="357" y="370"/>
                    </a:lnTo>
                    <a:lnTo>
                      <a:pt x="0" y="477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929" y="762"/>
                    </a:lnTo>
                    <a:lnTo>
                      <a:pt x="714" y="477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9"/>
              <p:cNvSpPr/>
              <p:nvPr/>
            </p:nvSpPr>
            <p:spPr>
              <a:xfrm>
                <a:off x="6483525" y="3286550"/>
                <a:ext cx="23550" cy="23525"/>
              </a:xfrm>
              <a:custGeom>
                <a:rect b="b" l="l" r="r" t="t"/>
                <a:pathLst>
                  <a:path extrusionOk="0" h="941" w="942">
                    <a:moveTo>
                      <a:pt x="358" y="0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84" y="643"/>
                    </a:lnTo>
                    <a:lnTo>
                      <a:pt x="942" y="762"/>
                    </a:lnTo>
                    <a:lnTo>
                      <a:pt x="715" y="465"/>
                    </a:lnTo>
                    <a:lnTo>
                      <a:pt x="942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9"/>
              <p:cNvSpPr/>
              <p:nvPr/>
            </p:nvSpPr>
            <p:spPr>
              <a:xfrm>
                <a:off x="5939725" y="268410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76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76"/>
                    </a:lnTo>
                    <a:lnTo>
                      <a:pt x="941" y="179"/>
                    </a:lnTo>
                    <a:lnTo>
                      <a:pt x="584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9"/>
              <p:cNvSpPr/>
              <p:nvPr/>
            </p:nvSpPr>
            <p:spPr>
              <a:xfrm>
                <a:off x="6495450" y="2990075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6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9"/>
              <p:cNvSpPr/>
              <p:nvPr/>
            </p:nvSpPr>
            <p:spPr>
              <a:xfrm>
                <a:off x="5339950" y="3106750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2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80"/>
                    </a:lnTo>
                    <a:lnTo>
                      <a:pt x="929" y="180"/>
                    </a:lnTo>
                    <a:lnTo>
                      <a:pt x="572" y="287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9"/>
              <p:cNvSpPr/>
              <p:nvPr/>
            </p:nvSpPr>
            <p:spPr>
              <a:xfrm>
                <a:off x="5257800" y="3429425"/>
                <a:ext cx="23225" cy="23525"/>
              </a:xfrm>
              <a:custGeom>
                <a:rect b="b" l="l" r="r" t="t"/>
                <a:pathLst>
                  <a:path extrusionOk="0" h="941" w="929">
                    <a:moveTo>
                      <a:pt x="357" y="0"/>
                    </a:moveTo>
                    <a:lnTo>
                      <a:pt x="357" y="358"/>
                    </a:lnTo>
                    <a:lnTo>
                      <a:pt x="0" y="477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714" y="477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9"/>
              <p:cNvSpPr/>
              <p:nvPr/>
            </p:nvSpPr>
            <p:spPr>
              <a:xfrm>
                <a:off x="5687600" y="3351125"/>
                <a:ext cx="23250" cy="23550"/>
              </a:xfrm>
              <a:custGeom>
                <a:rect b="b" l="l" r="r" t="t"/>
                <a:pathLst>
                  <a:path extrusionOk="0" h="942" w="930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2"/>
                    </a:lnTo>
                    <a:lnTo>
                      <a:pt x="584" y="644"/>
                    </a:lnTo>
                    <a:lnTo>
                      <a:pt x="929" y="763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80"/>
                    </a:lnTo>
                    <a:lnTo>
                      <a:pt x="584" y="287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9"/>
              <p:cNvSpPr/>
              <p:nvPr/>
            </p:nvSpPr>
            <p:spPr>
              <a:xfrm>
                <a:off x="6354650" y="3850000"/>
                <a:ext cx="23250" cy="23550"/>
              </a:xfrm>
              <a:custGeom>
                <a:rect b="b" l="l" r="r" t="t"/>
                <a:pathLst>
                  <a:path extrusionOk="0" h="942" w="930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7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9"/>
              <p:cNvSpPr/>
              <p:nvPr/>
            </p:nvSpPr>
            <p:spPr>
              <a:xfrm>
                <a:off x="5754875" y="4267625"/>
                <a:ext cx="23250" cy="23525"/>
              </a:xfrm>
              <a:custGeom>
                <a:rect b="b" l="l" r="r" t="t"/>
                <a:pathLst>
                  <a:path extrusionOk="0" h="941" w="930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3"/>
                    </a:lnTo>
                    <a:lnTo>
                      <a:pt x="929" y="762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9"/>
              <p:cNvSpPr/>
              <p:nvPr/>
            </p:nvSpPr>
            <p:spPr>
              <a:xfrm>
                <a:off x="5450375" y="293830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4"/>
                    </a:lnTo>
                    <a:lnTo>
                      <a:pt x="358" y="583"/>
                    </a:lnTo>
                    <a:lnTo>
                      <a:pt x="358" y="941"/>
                    </a:lnTo>
                    <a:lnTo>
                      <a:pt x="584" y="643"/>
                    </a:lnTo>
                    <a:lnTo>
                      <a:pt x="941" y="762"/>
                    </a:lnTo>
                    <a:lnTo>
                      <a:pt x="715" y="464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9"/>
              <p:cNvSpPr/>
              <p:nvPr/>
            </p:nvSpPr>
            <p:spPr>
              <a:xfrm>
                <a:off x="5710825" y="3705650"/>
                <a:ext cx="23525" cy="23225"/>
              </a:xfrm>
              <a:custGeom>
                <a:rect b="b" l="l" r="r" t="t"/>
                <a:pathLst>
                  <a:path extrusionOk="0" h="929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84" y="643"/>
                    </a:lnTo>
                    <a:lnTo>
                      <a:pt x="941" y="750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9"/>
              <p:cNvSpPr/>
              <p:nvPr/>
            </p:nvSpPr>
            <p:spPr>
              <a:xfrm>
                <a:off x="5996575" y="3548775"/>
                <a:ext cx="23225" cy="23550"/>
              </a:xfrm>
              <a:custGeom>
                <a:rect b="b" l="l" r="r" t="t"/>
                <a:pathLst>
                  <a:path extrusionOk="0" h="942" w="929">
                    <a:moveTo>
                      <a:pt x="358" y="1"/>
                    </a:moveTo>
                    <a:lnTo>
                      <a:pt x="358" y="358"/>
                    </a:lnTo>
                    <a:lnTo>
                      <a:pt x="0" y="465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72" y="644"/>
                    </a:lnTo>
                    <a:lnTo>
                      <a:pt x="929" y="763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86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9"/>
              <p:cNvSpPr/>
              <p:nvPr/>
            </p:nvSpPr>
            <p:spPr>
              <a:xfrm>
                <a:off x="6050750" y="2918650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9"/>
              <p:cNvSpPr/>
              <p:nvPr/>
            </p:nvSpPr>
            <p:spPr>
              <a:xfrm>
                <a:off x="6704400" y="3861625"/>
                <a:ext cx="23525" cy="23525"/>
              </a:xfrm>
              <a:custGeom>
                <a:rect b="b" l="l" r="r" t="t"/>
                <a:pathLst>
                  <a:path extrusionOk="0" h="941" w="941">
                    <a:moveTo>
                      <a:pt x="358" y="0"/>
                    </a:moveTo>
                    <a:lnTo>
                      <a:pt x="358" y="357"/>
                    </a:lnTo>
                    <a:lnTo>
                      <a:pt x="0" y="476"/>
                    </a:lnTo>
                    <a:lnTo>
                      <a:pt x="358" y="584"/>
                    </a:lnTo>
                    <a:lnTo>
                      <a:pt x="358" y="941"/>
                    </a:lnTo>
                    <a:lnTo>
                      <a:pt x="584" y="655"/>
                    </a:lnTo>
                    <a:lnTo>
                      <a:pt x="941" y="762"/>
                    </a:lnTo>
                    <a:lnTo>
                      <a:pt x="715" y="476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98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9"/>
              <p:cNvSpPr/>
              <p:nvPr/>
            </p:nvSpPr>
            <p:spPr>
              <a:xfrm>
                <a:off x="5092600" y="3224925"/>
                <a:ext cx="23525" cy="23550"/>
              </a:xfrm>
              <a:custGeom>
                <a:rect b="b" l="l" r="r" t="t"/>
                <a:pathLst>
                  <a:path extrusionOk="0" h="942" w="941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84"/>
                    </a:lnTo>
                    <a:lnTo>
                      <a:pt x="357" y="941"/>
                    </a:lnTo>
                    <a:lnTo>
                      <a:pt x="583" y="644"/>
                    </a:lnTo>
                    <a:lnTo>
                      <a:pt x="941" y="763"/>
                    </a:lnTo>
                    <a:lnTo>
                      <a:pt x="714" y="465"/>
                    </a:lnTo>
                    <a:lnTo>
                      <a:pt x="941" y="179"/>
                    </a:lnTo>
                    <a:lnTo>
                      <a:pt x="583" y="286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9"/>
              <p:cNvSpPr/>
              <p:nvPr/>
            </p:nvSpPr>
            <p:spPr>
              <a:xfrm>
                <a:off x="6495450" y="3795250"/>
                <a:ext cx="23225" cy="23525"/>
              </a:xfrm>
              <a:custGeom>
                <a:rect b="b" l="l" r="r" t="t"/>
                <a:pathLst>
                  <a:path extrusionOk="0" h="941" w="929">
                    <a:moveTo>
                      <a:pt x="357" y="0"/>
                    </a:moveTo>
                    <a:lnTo>
                      <a:pt x="357" y="357"/>
                    </a:lnTo>
                    <a:lnTo>
                      <a:pt x="0" y="476"/>
                    </a:lnTo>
                    <a:lnTo>
                      <a:pt x="357" y="583"/>
                    </a:lnTo>
                    <a:lnTo>
                      <a:pt x="357" y="941"/>
                    </a:lnTo>
                    <a:lnTo>
                      <a:pt x="572" y="655"/>
                    </a:lnTo>
                    <a:lnTo>
                      <a:pt x="929" y="762"/>
                    </a:lnTo>
                    <a:lnTo>
                      <a:pt x="715" y="476"/>
                    </a:lnTo>
                    <a:lnTo>
                      <a:pt x="929" y="179"/>
                    </a:lnTo>
                    <a:lnTo>
                      <a:pt x="929" y="179"/>
                    </a:lnTo>
                    <a:lnTo>
                      <a:pt x="572" y="298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9"/>
              <p:cNvSpPr/>
              <p:nvPr/>
            </p:nvSpPr>
            <p:spPr>
              <a:xfrm>
                <a:off x="5361975" y="3597300"/>
                <a:ext cx="23525" cy="23250"/>
              </a:xfrm>
              <a:custGeom>
                <a:rect b="b" l="l" r="r" t="t"/>
                <a:pathLst>
                  <a:path extrusionOk="0" h="930" w="941">
                    <a:moveTo>
                      <a:pt x="357" y="0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72"/>
                    </a:lnTo>
                    <a:lnTo>
                      <a:pt x="357" y="929"/>
                    </a:lnTo>
                    <a:lnTo>
                      <a:pt x="584" y="643"/>
                    </a:lnTo>
                    <a:lnTo>
                      <a:pt x="941" y="751"/>
                    </a:lnTo>
                    <a:lnTo>
                      <a:pt x="715" y="465"/>
                    </a:lnTo>
                    <a:lnTo>
                      <a:pt x="941" y="179"/>
                    </a:lnTo>
                    <a:lnTo>
                      <a:pt x="941" y="179"/>
                    </a:lnTo>
                    <a:lnTo>
                      <a:pt x="584" y="28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9"/>
              <p:cNvSpPr/>
              <p:nvPr/>
            </p:nvSpPr>
            <p:spPr>
              <a:xfrm>
                <a:off x="6247800" y="3249925"/>
                <a:ext cx="23225" cy="23250"/>
              </a:xfrm>
              <a:custGeom>
                <a:rect b="b" l="l" r="r" t="t"/>
                <a:pathLst>
                  <a:path extrusionOk="0" h="930" w="929">
                    <a:moveTo>
                      <a:pt x="357" y="1"/>
                    </a:moveTo>
                    <a:lnTo>
                      <a:pt x="357" y="358"/>
                    </a:lnTo>
                    <a:lnTo>
                      <a:pt x="0" y="465"/>
                    </a:lnTo>
                    <a:lnTo>
                      <a:pt x="357" y="572"/>
                    </a:lnTo>
                    <a:lnTo>
                      <a:pt x="357" y="930"/>
                    </a:lnTo>
                    <a:lnTo>
                      <a:pt x="572" y="644"/>
                    </a:lnTo>
                    <a:lnTo>
                      <a:pt x="929" y="751"/>
                    </a:lnTo>
                    <a:lnTo>
                      <a:pt x="715" y="465"/>
                    </a:lnTo>
                    <a:lnTo>
                      <a:pt x="929" y="179"/>
                    </a:lnTo>
                    <a:lnTo>
                      <a:pt x="572" y="287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9"/>
              <p:cNvSpPr/>
              <p:nvPr/>
            </p:nvSpPr>
            <p:spPr>
              <a:xfrm>
                <a:off x="5908750" y="366725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0"/>
                    </a:moveTo>
                    <a:cubicBezTo>
                      <a:pt x="96" y="0"/>
                      <a:pt x="1" y="84"/>
                      <a:pt x="1" y="191"/>
                    </a:cubicBezTo>
                    <a:cubicBezTo>
                      <a:pt x="1" y="297"/>
                      <a:pt x="97" y="370"/>
                      <a:pt x="192" y="370"/>
                    </a:cubicBezTo>
                    <a:cubicBezTo>
                      <a:pt x="235" y="370"/>
                      <a:pt x="277" y="355"/>
                      <a:pt x="311" y="322"/>
                    </a:cubicBezTo>
                    <a:cubicBezTo>
                      <a:pt x="430" y="203"/>
                      <a:pt x="358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9"/>
              <p:cNvSpPr/>
              <p:nvPr/>
            </p:nvSpPr>
            <p:spPr>
              <a:xfrm>
                <a:off x="5779275" y="3498475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6" y="1"/>
                    </a:moveTo>
                    <a:cubicBezTo>
                      <a:pt x="36" y="1"/>
                      <a:pt x="1" y="36"/>
                      <a:pt x="1" y="96"/>
                    </a:cubicBezTo>
                    <a:cubicBezTo>
                      <a:pt x="1" y="130"/>
                      <a:pt x="14" y="143"/>
                      <a:pt x="33" y="143"/>
                    </a:cubicBezTo>
                    <a:cubicBezTo>
                      <a:pt x="93" y="143"/>
                      <a:pt x="205" y="10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9"/>
              <p:cNvSpPr/>
              <p:nvPr/>
            </p:nvSpPr>
            <p:spPr>
              <a:xfrm>
                <a:off x="5530750" y="3758025"/>
                <a:ext cx="5125" cy="3600"/>
              </a:xfrm>
              <a:custGeom>
                <a:rect b="b" l="l" r="r" t="t"/>
                <a:pathLst>
                  <a:path extrusionOk="0" h="144" w="205">
                    <a:moveTo>
                      <a:pt x="95" y="1"/>
                    </a:moveTo>
                    <a:cubicBezTo>
                      <a:pt x="36" y="1"/>
                      <a:pt x="0" y="48"/>
                      <a:pt x="0" y="96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10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9"/>
              <p:cNvSpPr/>
              <p:nvPr/>
            </p:nvSpPr>
            <p:spPr>
              <a:xfrm>
                <a:off x="5993900" y="3107950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10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9"/>
              <p:cNvSpPr/>
              <p:nvPr/>
            </p:nvSpPr>
            <p:spPr>
              <a:xfrm>
                <a:off x="5731050" y="3105575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0"/>
                    </a:moveTo>
                    <a:cubicBezTo>
                      <a:pt x="49" y="0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9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9"/>
              <p:cNvSpPr/>
              <p:nvPr/>
            </p:nvSpPr>
            <p:spPr>
              <a:xfrm>
                <a:off x="5454250" y="3388000"/>
                <a:ext cx="5100" cy="3450"/>
              </a:xfrm>
              <a:custGeom>
                <a:rect b="b" l="l" r="r" t="t"/>
                <a:pathLst>
                  <a:path extrusionOk="0" h="138" w="204">
                    <a:moveTo>
                      <a:pt x="80" y="1"/>
                    </a:moveTo>
                    <a:cubicBezTo>
                      <a:pt x="38" y="1"/>
                      <a:pt x="0" y="43"/>
                      <a:pt x="0" y="86"/>
                    </a:cubicBezTo>
                    <a:cubicBezTo>
                      <a:pt x="0" y="124"/>
                      <a:pt x="14" y="138"/>
                      <a:pt x="34" y="138"/>
                    </a:cubicBezTo>
                    <a:cubicBezTo>
                      <a:pt x="94" y="138"/>
                      <a:pt x="203" y="2"/>
                      <a:pt x="95" y="2"/>
                    </a:cubicBezTo>
                    <a:cubicBezTo>
                      <a:pt x="90" y="1"/>
                      <a:pt x="85" y="1"/>
                      <a:pt x="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9"/>
              <p:cNvSpPr/>
              <p:nvPr/>
            </p:nvSpPr>
            <p:spPr>
              <a:xfrm>
                <a:off x="5733450" y="3843700"/>
                <a:ext cx="5400" cy="3475"/>
              </a:xfrm>
              <a:custGeom>
                <a:rect b="b" l="l" r="r" t="t"/>
                <a:pathLst>
                  <a:path extrusionOk="0" h="139" w="216">
                    <a:moveTo>
                      <a:pt x="89" y="1"/>
                    </a:moveTo>
                    <a:cubicBezTo>
                      <a:pt x="38" y="1"/>
                      <a:pt x="0" y="44"/>
                      <a:pt x="0" y="86"/>
                    </a:cubicBezTo>
                    <a:cubicBezTo>
                      <a:pt x="0" y="124"/>
                      <a:pt x="15" y="138"/>
                      <a:pt x="36" y="138"/>
                    </a:cubicBezTo>
                    <a:cubicBezTo>
                      <a:pt x="99" y="138"/>
                      <a:pt x="215" y="3"/>
                      <a:pt x="107" y="3"/>
                    </a:cubicBezTo>
                    <a:cubicBezTo>
                      <a:pt x="101" y="2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9"/>
              <p:cNvSpPr/>
              <p:nvPr/>
            </p:nvSpPr>
            <p:spPr>
              <a:xfrm>
                <a:off x="5572700" y="4277150"/>
                <a:ext cx="5100" cy="4625"/>
              </a:xfrm>
              <a:custGeom>
                <a:rect b="b" l="l" r="r" t="t"/>
                <a:pathLst>
                  <a:path extrusionOk="0" h="185" w="204">
                    <a:moveTo>
                      <a:pt x="96" y="0"/>
                    </a:moveTo>
                    <a:cubicBezTo>
                      <a:pt x="48" y="0"/>
                      <a:pt x="1" y="36"/>
                      <a:pt x="1" y="95"/>
                    </a:cubicBezTo>
                    <a:cubicBezTo>
                      <a:pt x="7" y="155"/>
                      <a:pt x="54" y="185"/>
                      <a:pt x="102" y="185"/>
                    </a:cubicBezTo>
                    <a:cubicBezTo>
                      <a:pt x="150" y="185"/>
                      <a:pt x="197" y="155"/>
                      <a:pt x="203" y="95"/>
                    </a:cubicBezTo>
                    <a:cubicBezTo>
                      <a:pt x="203" y="36"/>
                      <a:pt x="156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9"/>
              <p:cNvSpPr/>
              <p:nvPr/>
            </p:nvSpPr>
            <p:spPr>
              <a:xfrm>
                <a:off x="5915900" y="4246775"/>
                <a:ext cx="5100" cy="4800"/>
              </a:xfrm>
              <a:custGeom>
                <a:rect b="b" l="l" r="r" t="t"/>
                <a:pathLst>
                  <a:path extrusionOk="0" h="192" w="204">
                    <a:moveTo>
                      <a:pt x="96" y="1"/>
                    </a:moveTo>
                    <a:cubicBezTo>
                      <a:pt x="48" y="1"/>
                      <a:pt x="1" y="48"/>
                      <a:pt x="1" y="96"/>
                    </a:cubicBezTo>
                    <a:cubicBezTo>
                      <a:pt x="1" y="144"/>
                      <a:pt x="48" y="191"/>
                      <a:pt x="96" y="191"/>
                    </a:cubicBezTo>
                    <a:cubicBezTo>
                      <a:pt x="156" y="191"/>
                      <a:pt x="203" y="144"/>
                      <a:pt x="203" y="96"/>
                    </a:cubicBezTo>
                    <a:cubicBezTo>
                      <a:pt x="203" y="48"/>
                      <a:pt x="15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9"/>
              <p:cNvSpPr/>
              <p:nvPr/>
            </p:nvSpPr>
            <p:spPr>
              <a:xfrm>
                <a:off x="6285000" y="4322375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8" y="1"/>
                    </a:moveTo>
                    <a:cubicBezTo>
                      <a:pt x="48" y="1"/>
                      <a:pt x="0" y="37"/>
                      <a:pt x="0" y="96"/>
                    </a:cubicBezTo>
                    <a:cubicBezTo>
                      <a:pt x="0" y="129"/>
                      <a:pt x="14" y="142"/>
                      <a:pt x="33" y="142"/>
                    </a:cubicBezTo>
                    <a:cubicBezTo>
                      <a:pt x="95" y="142"/>
                      <a:pt x="218" y="1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9"/>
              <p:cNvSpPr/>
              <p:nvPr/>
            </p:nvSpPr>
            <p:spPr>
              <a:xfrm>
                <a:off x="6540525" y="4144050"/>
                <a:ext cx="5125" cy="4575"/>
              </a:xfrm>
              <a:custGeom>
                <a:rect b="b" l="l" r="r" t="t"/>
                <a:pathLst>
                  <a:path extrusionOk="0" h="183" w="205">
                    <a:moveTo>
                      <a:pt x="87" y="0"/>
                    </a:moveTo>
                    <a:cubicBezTo>
                      <a:pt x="0" y="0"/>
                      <a:pt x="0" y="183"/>
                      <a:pt x="87" y="183"/>
                    </a:cubicBezTo>
                    <a:cubicBezTo>
                      <a:pt x="92" y="183"/>
                      <a:pt x="97" y="182"/>
                      <a:pt x="102" y="181"/>
                    </a:cubicBezTo>
                    <a:cubicBezTo>
                      <a:pt x="108" y="182"/>
                      <a:pt x="113" y="183"/>
                      <a:pt x="118" y="183"/>
                    </a:cubicBezTo>
                    <a:cubicBezTo>
                      <a:pt x="204" y="183"/>
                      <a:pt x="204" y="0"/>
                      <a:pt x="118" y="0"/>
                    </a:cubicBezTo>
                    <a:cubicBezTo>
                      <a:pt x="113" y="0"/>
                      <a:pt x="108" y="1"/>
                      <a:pt x="102" y="2"/>
                    </a:cubicBezTo>
                    <a:cubicBezTo>
                      <a:pt x="97" y="1"/>
                      <a:pt x="92" y="0"/>
                      <a:pt x="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9"/>
              <p:cNvSpPr/>
              <p:nvPr/>
            </p:nvSpPr>
            <p:spPr>
              <a:xfrm>
                <a:off x="6264175" y="3980075"/>
                <a:ext cx="4775" cy="4800"/>
              </a:xfrm>
              <a:custGeom>
                <a:rect b="b" l="l" r="r" t="t"/>
                <a:pathLst>
                  <a:path extrusionOk="0" h="192" w="191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4"/>
                      <a:pt x="48" y="191"/>
                      <a:pt x="95" y="191"/>
                    </a:cubicBezTo>
                    <a:cubicBezTo>
                      <a:pt x="155" y="191"/>
                      <a:pt x="191" y="144"/>
                      <a:pt x="191" y="96"/>
                    </a:cubicBezTo>
                    <a:cubicBezTo>
                      <a:pt x="191" y="48"/>
                      <a:pt x="155" y="1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9"/>
              <p:cNvSpPr/>
              <p:nvPr/>
            </p:nvSpPr>
            <p:spPr>
              <a:xfrm>
                <a:off x="6084075" y="3902100"/>
                <a:ext cx="5400" cy="3550"/>
              </a:xfrm>
              <a:custGeom>
                <a:rect b="b" l="l" r="r" t="t"/>
                <a:pathLst>
                  <a:path extrusionOk="0" h="142" w="216">
                    <a:moveTo>
                      <a:pt x="96" y="0"/>
                    </a:moveTo>
                    <a:cubicBezTo>
                      <a:pt x="48" y="0"/>
                      <a:pt x="1" y="36"/>
                      <a:pt x="1" y="96"/>
                    </a:cubicBezTo>
                    <a:cubicBezTo>
                      <a:pt x="1" y="129"/>
                      <a:pt x="14" y="141"/>
                      <a:pt x="33" y="141"/>
                    </a:cubicBezTo>
                    <a:cubicBezTo>
                      <a:pt x="95" y="141"/>
                      <a:pt x="215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9"/>
              <p:cNvSpPr/>
              <p:nvPr/>
            </p:nvSpPr>
            <p:spPr>
              <a:xfrm>
                <a:off x="6184975" y="3675275"/>
                <a:ext cx="5425" cy="3600"/>
              </a:xfrm>
              <a:custGeom>
                <a:rect b="b" l="l" r="r" t="t"/>
                <a:pathLst>
                  <a:path extrusionOk="0" h="144" w="217">
                    <a:moveTo>
                      <a:pt x="108" y="1"/>
                    </a:moveTo>
                    <a:cubicBezTo>
                      <a:pt x="49" y="1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9"/>
              <p:cNvSpPr/>
              <p:nvPr/>
            </p:nvSpPr>
            <p:spPr>
              <a:xfrm>
                <a:off x="6071875" y="3374650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36" y="1"/>
                      <a:pt x="1" y="36"/>
                      <a:pt x="1" y="96"/>
                    </a:cubicBezTo>
                    <a:cubicBezTo>
                      <a:pt x="1" y="129"/>
                      <a:pt x="13" y="141"/>
                      <a:pt x="31" y="141"/>
                    </a:cubicBezTo>
                    <a:cubicBezTo>
                      <a:pt x="90" y="141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9"/>
              <p:cNvSpPr/>
              <p:nvPr/>
            </p:nvSpPr>
            <p:spPr>
              <a:xfrm>
                <a:off x="6689225" y="3632125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7" y="0"/>
                    </a:moveTo>
                    <a:cubicBezTo>
                      <a:pt x="48" y="0"/>
                      <a:pt x="12" y="36"/>
                      <a:pt x="0" y="96"/>
                    </a:cubicBezTo>
                    <a:cubicBezTo>
                      <a:pt x="0" y="129"/>
                      <a:pt x="13" y="141"/>
                      <a:pt x="32" y="141"/>
                    </a:cubicBezTo>
                    <a:cubicBezTo>
                      <a:pt x="95" y="141"/>
                      <a:pt x="217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9"/>
              <p:cNvSpPr/>
              <p:nvPr/>
            </p:nvSpPr>
            <p:spPr>
              <a:xfrm>
                <a:off x="6822925" y="3851775"/>
                <a:ext cx="5250" cy="4825"/>
              </a:xfrm>
              <a:custGeom>
                <a:rect b="b" l="l" r="r" t="t"/>
                <a:pathLst>
                  <a:path extrusionOk="0" h="193" w="210">
                    <a:moveTo>
                      <a:pt x="97" y="1"/>
                    </a:moveTo>
                    <a:cubicBezTo>
                      <a:pt x="1" y="1"/>
                      <a:pt x="1" y="192"/>
                      <a:pt x="97" y="192"/>
                    </a:cubicBezTo>
                    <a:cubicBezTo>
                      <a:pt x="100" y="192"/>
                      <a:pt x="102" y="192"/>
                      <a:pt x="105" y="192"/>
                    </a:cubicBezTo>
                    <a:cubicBezTo>
                      <a:pt x="108" y="192"/>
                      <a:pt x="111" y="192"/>
                      <a:pt x="114" y="192"/>
                    </a:cubicBezTo>
                    <a:cubicBezTo>
                      <a:pt x="210" y="192"/>
                      <a:pt x="210" y="1"/>
                      <a:pt x="114" y="1"/>
                    </a:cubicBezTo>
                    <a:cubicBezTo>
                      <a:pt x="111" y="1"/>
                      <a:pt x="108" y="1"/>
                      <a:pt x="105" y="1"/>
                    </a:cubicBezTo>
                    <a:cubicBezTo>
                      <a:pt x="102" y="1"/>
                      <a:pt x="100" y="1"/>
                      <a:pt x="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9"/>
              <p:cNvSpPr/>
              <p:nvPr/>
            </p:nvSpPr>
            <p:spPr>
              <a:xfrm>
                <a:off x="6014125" y="3777075"/>
                <a:ext cx="5100" cy="4800"/>
              </a:xfrm>
              <a:custGeom>
                <a:rect b="b" l="l" r="r" t="t"/>
                <a:pathLst>
                  <a:path extrusionOk="0" h="192" w="204">
                    <a:moveTo>
                      <a:pt x="96" y="1"/>
                    </a:moveTo>
                    <a:cubicBezTo>
                      <a:pt x="48" y="1"/>
                      <a:pt x="1" y="37"/>
                      <a:pt x="1" y="96"/>
                    </a:cubicBezTo>
                    <a:cubicBezTo>
                      <a:pt x="1" y="144"/>
                      <a:pt x="48" y="191"/>
                      <a:pt x="96" y="191"/>
                    </a:cubicBezTo>
                    <a:cubicBezTo>
                      <a:pt x="156" y="191"/>
                      <a:pt x="203" y="144"/>
                      <a:pt x="203" y="96"/>
                    </a:cubicBezTo>
                    <a:cubicBezTo>
                      <a:pt x="203" y="37"/>
                      <a:pt x="15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9"/>
              <p:cNvSpPr/>
              <p:nvPr/>
            </p:nvSpPr>
            <p:spPr>
              <a:xfrm>
                <a:off x="5509000" y="3601775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0"/>
                    </a:moveTo>
                    <a:cubicBezTo>
                      <a:pt x="49" y="0"/>
                      <a:pt x="1" y="48"/>
                      <a:pt x="1" y="95"/>
                    </a:cubicBezTo>
                    <a:cubicBezTo>
                      <a:pt x="1" y="129"/>
                      <a:pt x="15" y="142"/>
                      <a:pt x="35" y="142"/>
                    </a:cubicBezTo>
                    <a:cubicBezTo>
                      <a:pt x="98" y="142"/>
                      <a:pt x="217" y="9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9"/>
              <p:cNvSpPr/>
              <p:nvPr/>
            </p:nvSpPr>
            <p:spPr>
              <a:xfrm>
                <a:off x="5398275" y="3487750"/>
                <a:ext cx="5125" cy="3600"/>
              </a:xfrm>
              <a:custGeom>
                <a:rect b="b" l="l" r="r" t="t"/>
                <a:pathLst>
                  <a:path extrusionOk="0" h="144" w="205">
                    <a:moveTo>
                      <a:pt x="96" y="1"/>
                    </a:moveTo>
                    <a:cubicBezTo>
                      <a:pt x="48" y="1"/>
                      <a:pt x="1" y="49"/>
                      <a:pt x="1" y="96"/>
                    </a:cubicBezTo>
                    <a:cubicBezTo>
                      <a:pt x="1" y="130"/>
                      <a:pt x="14" y="143"/>
                      <a:pt x="33" y="143"/>
                    </a:cubicBezTo>
                    <a:cubicBezTo>
                      <a:pt x="93" y="143"/>
                      <a:pt x="205" y="10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9"/>
              <p:cNvSpPr/>
              <p:nvPr/>
            </p:nvSpPr>
            <p:spPr>
              <a:xfrm>
                <a:off x="5375950" y="2930250"/>
                <a:ext cx="5425" cy="3575"/>
              </a:xfrm>
              <a:custGeom>
                <a:rect b="b" l="l" r="r" t="t"/>
                <a:pathLst>
                  <a:path extrusionOk="0" h="143" w="217">
                    <a:moveTo>
                      <a:pt x="108" y="1"/>
                    </a:moveTo>
                    <a:cubicBezTo>
                      <a:pt x="48" y="1"/>
                      <a:pt x="13" y="36"/>
                      <a:pt x="1" y="96"/>
                    </a:cubicBezTo>
                    <a:cubicBezTo>
                      <a:pt x="4" y="130"/>
                      <a:pt x="19" y="143"/>
                      <a:pt x="40" y="143"/>
                    </a:cubicBezTo>
                    <a:cubicBezTo>
                      <a:pt x="105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9"/>
              <p:cNvSpPr/>
              <p:nvPr/>
            </p:nvSpPr>
            <p:spPr>
              <a:xfrm>
                <a:off x="5334875" y="2709100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08" y="0"/>
                    </a:moveTo>
                    <a:cubicBezTo>
                      <a:pt x="48" y="0"/>
                      <a:pt x="1" y="36"/>
                      <a:pt x="1" y="96"/>
                    </a:cubicBezTo>
                    <a:cubicBezTo>
                      <a:pt x="1" y="128"/>
                      <a:pt x="14" y="141"/>
                      <a:pt x="33" y="141"/>
                    </a:cubicBezTo>
                    <a:cubicBezTo>
                      <a:pt x="95" y="141"/>
                      <a:pt x="218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9"/>
              <p:cNvSpPr/>
              <p:nvPr/>
            </p:nvSpPr>
            <p:spPr>
              <a:xfrm>
                <a:off x="5113425" y="3402875"/>
                <a:ext cx="5450" cy="3600"/>
              </a:xfrm>
              <a:custGeom>
                <a:rect b="b" l="l" r="r" t="t"/>
                <a:pathLst>
                  <a:path extrusionOk="0" h="144" w="218">
                    <a:moveTo>
                      <a:pt x="89" y="1"/>
                    </a:moveTo>
                    <a:cubicBezTo>
                      <a:pt x="39" y="1"/>
                      <a:pt x="0" y="45"/>
                      <a:pt x="0" y="98"/>
                    </a:cubicBezTo>
                    <a:cubicBezTo>
                      <a:pt x="0" y="131"/>
                      <a:pt x="14" y="144"/>
                      <a:pt x="33" y="144"/>
                    </a:cubicBezTo>
                    <a:cubicBezTo>
                      <a:pt x="95" y="144"/>
                      <a:pt x="218" y="3"/>
                      <a:pt x="108" y="3"/>
                    </a:cubicBezTo>
                    <a:cubicBezTo>
                      <a:pt x="101" y="1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9"/>
              <p:cNvSpPr/>
              <p:nvPr/>
            </p:nvSpPr>
            <p:spPr>
              <a:xfrm>
                <a:off x="5197075" y="3683625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5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30"/>
                      <a:pt x="14" y="143"/>
                      <a:pt x="32" y="143"/>
                    </a:cubicBezTo>
                    <a:cubicBezTo>
                      <a:pt x="92" y="143"/>
                      <a:pt x="204" y="9"/>
                      <a:pt x="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9"/>
              <p:cNvSpPr/>
              <p:nvPr/>
            </p:nvSpPr>
            <p:spPr>
              <a:xfrm>
                <a:off x="5516150" y="323802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48" y="1"/>
                      <a:pt x="1" y="36"/>
                      <a:pt x="1" y="96"/>
                    </a:cubicBezTo>
                    <a:cubicBezTo>
                      <a:pt x="1" y="129"/>
                      <a:pt x="13" y="142"/>
                      <a:pt x="31" y="142"/>
                    </a:cubicBezTo>
                    <a:cubicBezTo>
                      <a:pt x="90" y="142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9"/>
              <p:cNvSpPr/>
              <p:nvPr/>
            </p:nvSpPr>
            <p:spPr>
              <a:xfrm>
                <a:off x="5885675" y="2861150"/>
                <a:ext cx="5125" cy="4575"/>
              </a:xfrm>
              <a:custGeom>
                <a:rect b="b" l="l" r="r" t="t"/>
                <a:pathLst>
                  <a:path extrusionOk="0" h="183" w="205">
                    <a:moveTo>
                      <a:pt x="87" y="1"/>
                    </a:moveTo>
                    <a:cubicBezTo>
                      <a:pt x="0" y="1"/>
                      <a:pt x="0" y="183"/>
                      <a:pt x="87" y="183"/>
                    </a:cubicBezTo>
                    <a:cubicBezTo>
                      <a:pt x="92" y="183"/>
                      <a:pt x="97" y="182"/>
                      <a:pt x="102" y="181"/>
                    </a:cubicBezTo>
                    <a:cubicBezTo>
                      <a:pt x="108" y="182"/>
                      <a:pt x="113" y="183"/>
                      <a:pt x="118" y="183"/>
                    </a:cubicBezTo>
                    <a:cubicBezTo>
                      <a:pt x="204" y="183"/>
                      <a:pt x="204" y="1"/>
                      <a:pt x="118" y="1"/>
                    </a:cubicBezTo>
                    <a:cubicBezTo>
                      <a:pt x="113" y="1"/>
                      <a:pt x="108" y="1"/>
                      <a:pt x="102" y="2"/>
                    </a:cubicBezTo>
                    <a:cubicBezTo>
                      <a:pt x="97" y="1"/>
                      <a:pt x="92" y="1"/>
                      <a:pt x="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9"/>
              <p:cNvSpPr/>
              <p:nvPr/>
            </p:nvSpPr>
            <p:spPr>
              <a:xfrm>
                <a:off x="5799525" y="2692725"/>
                <a:ext cx="4775" cy="4775"/>
              </a:xfrm>
              <a:custGeom>
                <a:rect b="b" l="l" r="r" t="t"/>
                <a:pathLst>
                  <a:path extrusionOk="0" h="191" w="191">
                    <a:moveTo>
                      <a:pt x="96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43"/>
                      <a:pt x="36" y="191"/>
                      <a:pt x="96" y="191"/>
                    </a:cubicBezTo>
                    <a:cubicBezTo>
                      <a:pt x="155" y="191"/>
                      <a:pt x="191" y="143"/>
                      <a:pt x="191" y="96"/>
                    </a:cubicBezTo>
                    <a:cubicBezTo>
                      <a:pt x="191" y="48"/>
                      <a:pt x="155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9"/>
              <p:cNvSpPr/>
              <p:nvPr/>
            </p:nvSpPr>
            <p:spPr>
              <a:xfrm>
                <a:off x="6081700" y="2627250"/>
                <a:ext cx="5125" cy="3575"/>
              </a:xfrm>
              <a:custGeom>
                <a:rect b="b" l="l" r="r" t="t"/>
                <a:pathLst>
                  <a:path extrusionOk="0" h="143" w="205">
                    <a:moveTo>
                      <a:pt x="96" y="0"/>
                    </a:moveTo>
                    <a:cubicBezTo>
                      <a:pt x="48" y="0"/>
                      <a:pt x="1" y="48"/>
                      <a:pt x="1" y="95"/>
                    </a:cubicBezTo>
                    <a:cubicBezTo>
                      <a:pt x="1" y="129"/>
                      <a:pt x="14" y="142"/>
                      <a:pt x="33" y="142"/>
                    </a:cubicBezTo>
                    <a:cubicBezTo>
                      <a:pt x="92" y="142"/>
                      <a:pt x="205" y="9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9"/>
              <p:cNvSpPr/>
              <p:nvPr/>
            </p:nvSpPr>
            <p:spPr>
              <a:xfrm>
                <a:off x="6400500" y="277457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5" y="1"/>
                    </a:moveTo>
                    <a:cubicBezTo>
                      <a:pt x="48" y="1"/>
                      <a:pt x="0" y="36"/>
                      <a:pt x="0" y="96"/>
                    </a:cubicBezTo>
                    <a:cubicBezTo>
                      <a:pt x="0" y="129"/>
                      <a:pt x="13" y="142"/>
                      <a:pt x="31" y="142"/>
                    </a:cubicBezTo>
                    <a:cubicBezTo>
                      <a:pt x="90" y="142"/>
                      <a:pt x="205" y="1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9"/>
              <p:cNvSpPr/>
              <p:nvPr/>
            </p:nvSpPr>
            <p:spPr>
              <a:xfrm>
                <a:off x="6615700" y="3189750"/>
                <a:ext cx="5150" cy="3600"/>
              </a:xfrm>
              <a:custGeom>
                <a:rect b="b" l="l" r="r" t="t"/>
                <a:pathLst>
                  <a:path extrusionOk="0" h="144" w="206">
                    <a:moveTo>
                      <a:pt x="78" y="1"/>
                    </a:moveTo>
                    <a:cubicBezTo>
                      <a:pt x="29" y="1"/>
                      <a:pt x="0" y="45"/>
                      <a:pt x="0" y="98"/>
                    </a:cubicBezTo>
                    <a:cubicBezTo>
                      <a:pt x="0" y="131"/>
                      <a:pt x="13" y="144"/>
                      <a:pt x="31" y="144"/>
                    </a:cubicBezTo>
                    <a:cubicBezTo>
                      <a:pt x="90" y="144"/>
                      <a:pt x="205" y="3"/>
                      <a:pt x="96" y="3"/>
                    </a:cubicBezTo>
                    <a:cubicBezTo>
                      <a:pt x="89" y="2"/>
                      <a:pt x="83" y="1"/>
                      <a:pt x="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9"/>
              <p:cNvSpPr/>
              <p:nvPr/>
            </p:nvSpPr>
            <p:spPr>
              <a:xfrm>
                <a:off x="6618075" y="308502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1"/>
                    </a:moveTo>
                    <a:cubicBezTo>
                      <a:pt x="48" y="1"/>
                      <a:pt x="1" y="48"/>
                      <a:pt x="1" y="96"/>
                    </a:cubicBezTo>
                    <a:cubicBezTo>
                      <a:pt x="1" y="129"/>
                      <a:pt x="13" y="142"/>
                      <a:pt x="31" y="142"/>
                    </a:cubicBezTo>
                    <a:cubicBezTo>
                      <a:pt x="90" y="142"/>
                      <a:pt x="206" y="1"/>
                      <a:pt x="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9"/>
              <p:cNvSpPr/>
              <p:nvPr/>
            </p:nvSpPr>
            <p:spPr>
              <a:xfrm>
                <a:off x="5296175" y="3327600"/>
                <a:ext cx="10750" cy="9175"/>
              </a:xfrm>
              <a:custGeom>
                <a:rect b="b" l="l" r="r" t="t"/>
                <a:pathLst>
                  <a:path extrusionOk="0" h="367" w="430">
                    <a:moveTo>
                      <a:pt x="173" y="0"/>
                    </a:moveTo>
                    <a:cubicBezTo>
                      <a:pt x="84" y="0"/>
                      <a:pt x="1" y="80"/>
                      <a:pt x="1" y="180"/>
                    </a:cubicBezTo>
                    <a:cubicBezTo>
                      <a:pt x="1" y="292"/>
                      <a:pt x="93" y="367"/>
                      <a:pt x="186" y="367"/>
                    </a:cubicBezTo>
                    <a:cubicBezTo>
                      <a:pt x="231" y="367"/>
                      <a:pt x="276" y="350"/>
                      <a:pt x="310" y="311"/>
                    </a:cubicBezTo>
                    <a:cubicBezTo>
                      <a:pt x="430" y="204"/>
                      <a:pt x="358" y="1"/>
                      <a:pt x="191" y="1"/>
                    </a:cubicBezTo>
                    <a:cubicBezTo>
                      <a:pt x="185" y="1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9"/>
              <p:cNvSpPr/>
              <p:nvPr/>
            </p:nvSpPr>
            <p:spPr>
              <a:xfrm>
                <a:off x="5122950" y="2965350"/>
                <a:ext cx="10750" cy="9200"/>
              </a:xfrm>
              <a:custGeom>
                <a:rect b="b" l="l" r="r" t="t"/>
                <a:pathLst>
                  <a:path extrusionOk="0" h="368" w="430">
                    <a:moveTo>
                      <a:pt x="171" y="0"/>
                    </a:moveTo>
                    <a:cubicBezTo>
                      <a:pt x="73" y="0"/>
                      <a:pt x="0" y="80"/>
                      <a:pt x="0" y="180"/>
                    </a:cubicBezTo>
                    <a:cubicBezTo>
                      <a:pt x="0" y="293"/>
                      <a:pt x="87" y="367"/>
                      <a:pt x="180" y="367"/>
                    </a:cubicBezTo>
                    <a:cubicBezTo>
                      <a:pt x="225" y="367"/>
                      <a:pt x="271" y="350"/>
                      <a:pt x="310" y="311"/>
                    </a:cubicBezTo>
                    <a:cubicBezTo>
                      <a:pt x="429" y="204"/>
                      <a:pt x="358" y="2"/>
                      <a:pt x="191" y="2"/>
                    </a:cubicBezTo>
                    <a:cubicBezTo>
                      <a:pt x="184" y="1"/>
                      <a:pt x="177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9"/>
              <p:cNvSpPr/>
              <p:nvPr/>
            </p:nvSpPr>
            <p:spPr>
              <a:xfrm>
                <a:off x="5392925" y="2828450"/>
                <a:ext cx="10750" cy="9475"/>
              </a:xfrm>
              <a:custGeom>
                <a:rect b="b" l="l" r="r" t="t"/>
                <a:pathLst>
                  <a:path extrusionOk="0" h="379" w="430">
                    <a:moveTo>
                      <a:pt x="191" y="1"/>
                    </a:moveTo>
                    <a:cubicBezTo>
                      <a:pt x="84" y="1"/>
                      <a:pt x="0" y="84"/>
                      <a:pt x="0" y="191"/>
                    </a:cubicBezTo>
                    <a:cubicBezTo>
                      <a:pt x="0" y="304"/>
                      <a:pt x="87" y="378"/>
                      <a:pt x="180" y="378"/>
                    </a:cubicBezTo>
                    <a:cubicBezTo>
                      <a:pt x="225" y="378"/>
                      <a:pt x="271" y="361"/>
                      <a:pt x="310" y="322"/>
                    </a:cubicBezTo>
                    <a:cubicBezTo>
                      <a:pt x="429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9"/>
              <p:cNvSpPr/>
              <p:nvPr/>
            </p:nvSpPr>
            <p:spPr>
              <a:xfrm>
                <a:off x="5543250" y="2625150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191" y="1"/>
                    </a:moveTo>
                    <a:cubicBezTo>
                      <a:pt x="83" y="1"/>
                      <a:pt x="0" y="84"/>
                      <a:pt x="0" y="179"/>
                    </a:cubicBezTo>
                    <a:cubicBezTo>
                      <a:pt x="0" y="295"/>
                      <a:pt x="91" y="370"/>
                      <a:pt x="187" y="370"/>
                    </a:cubicBezTo>
                    <a:cubicBezTo>
                      <a:pt x="230" y="370"/>
                      <a:pt x="273" y="355"/>
                      <a:pt x="310" y="322"/>
                    </a:cubicBezTo>
                    <a:cubicBezTo>
                      <a:pt x="429" y="203"/>
                      <a:pt x="357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9"/>
              <p:cNvSpPr/>
              <p:nvPr/>
            </p:nvSpPr>
            <p:spPr>
              <a:xfrm>
                <a:off x="5883450" y="3001700"/>
                <a:ext cx="10750" cy="9325"/>
              </a:xfrm>
              <a:custGeom>
                <a:rect b="b" l="l" r="r" t="t"/>
                <a:pathLst>
                  <a:path extrusionOk="0" h="373" w="430">
                    <a:moveTo>
                      <a:pt x="191" y="0"/>
                    </a:moveTo>
                    <a:cubicBezTo>
                      <a:pt x="84" y="0"/>
                      <a:pt x="1" y="83"/>
                      <a:pt x="1" y="191"/>
                    </a:cubicBezTo>
                    <a:cubicBezTo>
                      <a:pt x="1" y="303"/>
                      <a:pt x="88" y="372"/>
                      <a:pt x="181" y="372"/>
                    </a:cubicBezTo>
                    <a:cubicBezTo>
                      <a:pt x="226" y="372"/>
                      <a:pt x="272" y="356"/>
                      <a:pt x="311" y="322"/>
                    </a:cubicBezTo>
                    <a:cubicBezTo>
                      <a:pt x="430" y="214"/>
                      <a:pt x="346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9"/>
              <p:cNvSpPr/>
              <p:nvPr/>
            </p:nvSpPr>
            <p:spPr>
              <a:xfrm>
                <a:off x="5548000" y="3072225"/>
                <a:ext cx="10750" cy="9175"/>
              </a:xfrm>
              <a:custGeom>
                <a:rect b="b" l="l" r="r" t="t"/>
                <a:pathLst>
                  <a:path extrusionOk="0" h="367" w="430">
                    <a:moveTo>
                      <a:pt x="191" y="1"/>
                    </a:moveTo>
                    <a:cubicBezTo>
                      <a:pt x="84" y="1"/>
                      <a:pt x="1" y="72"/>
                      <a:pt x="1" y="179"/>
                    </a:cubicBezTo>
                    <a:cubicBezTo>
                      <a:pt x="1" y="292"/>
                      <a:pt x="87" y="366"/>
                      <a:pt x="180" y="366"/>
                    </a:cubicBezTo>
                    <a:cubicBezTo>
                      <a:pt x="225" y="366"/>
                      <a:pt x="271" y="349"/>
                      <a:pt x="310" y="310"/>
                    </a:cubicBezTo>
                    <a:cubicBezTo>
                      <a:pt x="429" y="203"/>
                      <a:pt x="358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9"/>
              <p:cNvSpPr/>
              <p:nvPr/>
            </p:nvSpPr>
            <p:spPr>
              <a:xfrm>
                <a:off x="5866800" y="4058375"/>
                <a:ext cx="10725" cy="9150"/>
              </a:xfrm>
              <a:custGeom>
                <a:rect b="b" l="l" r="r" t="t"/>
                <a:pathLst>
                  <a:path extrusionOk="0" h="366" w="429">
                    <a:moveTo>
                      <a:pt x="191" y="0"/>
                    </a:moveTo>
                    <a:cubicBezTo>
                      <a:pt x="95" y="0"/>
                      <a:pt x="0" y="84"/>
                      <a:pt x="0" y="179"/>
                    </a:cubicBezTo>
                    <a:cubicBezTo>
                      <a:pt x="0" y="291"/>
                      <a:pt x="92" y="366"/>
                      <a:pt x="185" y="366"/>
                    </a:cubicBezTo>
                    <a:cubicBezTo>
                      <a:pt x="230" y="366"/>
                      <a:pt x="275" y="348"/>
                      <a:pt x="310" y="310"/>
                    </a:cubicBezTo>
                    <a:cubicBezTo>
                      <a:pt x="429" y="203"/>
                      <a:pt x="357" y="0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9"/>
              <p:cNvSpPr/>
              <p:nvPr/>
            </p:nvSpPr>
            <p:spPr>
              <a:xfrm>
                <a:off x="6119200" y="4286375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0"/>
                    </a:moveTo>
                    <a:cubicBezTo>
                      <a:pt x="84" y="0"/>
                      <a:pt x="1" y="84"/>
                      <a:pt x="1" y="191"/>
                    </a:cubicBezTo>
                    <a:cubicBezTo>
                      <a:pt x="1" y="297"/>
                      <a:pt x="91" y="370"/>
                      <a:pt x="186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58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9"/>
              <p:cNvSpPr/>
              <p:nvPr/>
            </p:nvSpPr>
            <p:spPr>
              <a:xfrm>
                <a:off x="6402875" y="4209275"/>
                <a:ext cx="10725" cy="9400"/>
              </a:xfrm>
              <a:custGeom>
                <a:rect b="b" l="l" r="r" t="t"/>
                <a:pathLst>
                  <a:path extrusionOk="0" h="376" w="429">
                    <a:moveTo>
                      <a:pt x="191" y="1"/>
                    </a:moveTo>
                    <a:cubicBezTo>
                      <a:pt x="96" y="1"/>
                      <a:pt x="0" y="84"/>
                      <a:pt x="0" y="191"/>
                    </a:cubicBezTo>
                    <a:cubicBezTo>
                      <a:pt x="0" y="297"/>
                      <a:pt x="96" y="376"/>
                      <a:pt x="190" y="376"/>
                    </a:cubicBezTo>
                    <a:cubicBezTo>
                      <a:pt x="233" y="376"/>
                      <a:pt x="276" y="359"/>
                      <a:pt x="310" y="322"/>
                    </a:cubicBezTo>
                    <a:cubicBezTo>
                      <a:pt x="429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9"/>
              <p:cNvSpPr/>
              <p:nvPr/>
            </p:nvSpPr>
            <p:spPr>
              <a:xfrm>
                <a:off x="6147175" y="378600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91" y="371"/>
                      <a:pt x="186" y="371"/>
                    </a:cubicBezTo>
                    <a:cubicBezTo>
                      <a:pt x="229" y="371"/>
                      <a:pt x="273" y="356"/>
                      <a:pt x="310" y="322"/>
                    </a:cubicBezTo>
                    <a:cubicBezTo>
                      <a:pt x="430" y="203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9"/>
              <p:cNvSpPr/>
              <p:nvPr/>
            </p:nvSpPr>
            <p:spPr>
              <a:xfrm>
                <a:off x="6454675" y="4033325"/>
                <a:ext cx="10725" cy="9200"/>
              </a:xfrm>
              <a:custGeom>
                <a:rect b="b" l="l" r="r" t="t"/>
                <a:pathLst>
                  <a:path extrusionOk="0" h="368" w="429">
                    <a:moveTo>
                      <a:pt x="172" y="1"/>
                    </a:moveTo>
                    <a:cubicBezTo>
                      <a:pt x="83" y="1"/>
                      <a:pt x="0" y="80"/>
                      <a:pt x="0" y="181"/>
                    </a:cubicBezTo>
                    <a:cubicBezTo>
                      <a:pt x="0" y="293"/>
                      <a:pt x="92" y="368"/>
                      <a:pt x="185" y="368"/>
                    </a:cubicBezTo>
                    <a:cubicBezTo>
                      <a:pt x="230" y="368"/>
                      <a:pt x="275" y="350"/>
                      <a:pt x="310" y="312"/>
                    </a:cubicBezTo>
                    <a:cubicBezTo>
                      <a:pt x="429" y="204"/>
                      <a:pt x="357" y="2"/>
                      <a:pt x="191" y="2"/>
                    </a:cubicBezTo>
                    <a:cubicBezTo>
                      <a:pt x="184" y="1"/>
                      <a:pt x="178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9"/>
              <p:cNvSpPr/>
              <p:nvPr/>
            </p:nvSpPr>
            <p:spPr>
              <a:xfrm>
                <a:off x="6540675" y="3653550"/>
                <a:ext cx="9550" cy="9250"/>
              </a:xfrm>
              <a:custGeom>
                <a:rect b="b" l="l" r="r" t="t"/>
                <a:pathLst>
                  <a:path extrusionOk="0" h="370" w="382">
                    <a:moveTo>
                      <a:pt x="191" y="1"/>
                    </a:moveTo>
                    <a:cubicBezTo>
                      <a:pt x="84" y="1"/>
                      <a:pt x="1" y="84"/>
                      <a:pt x="1" y="179"/>
                    </a:cubicBezTo>
                    <a:cubicBezTo>
                      <a:pt x="1" y="286"/>
                      <a:pt x="84" y="370"/>
                      <a:pt x="191" y="370"/>
                    </a:cubicBezTo>
                    <a:cubicBezTo>
                      <a:pt x="299" y="370"/>
                      <a:pt x="382" y="286"/>
                      <a:pt x="382" y="179"/>
                    </a:cubicBezTo>
                    <a:cubicBezTo>
                      <a:pt x="382" y="84"/>
                      <a:pt x="299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9"/>
              <p:cNvSpPr/>
              <p:nvPr/>
            </p:nvSpPr>
            <p:spPr>
              <a:xfrm>
                <a:off x="6156700" y="3113600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91" y="371"/>
                      <a:pt x="186" y="371"/>
                    </a:cubicBezTo>
                    <a:cubicBezTo>
                      <a:pt x="229" y="371"/>
                      <a:pt x="273" y="356"/>
                      <a:pt x="310" y="322"/>
                    </a:cubicBezTo>
                    <a:cubicBezTo>
                      <a:pt x="430" y="215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9"/>
              <p:cNvSpPr/>
              <p:nvPr/>
            </p:nvSpPr>
            <p:spPr>
              <a:xfrm>
                <a:off x="6307325" y="2883825"/>
                <a:ext cx="10750" cy="9250"/>
              </a:xfrm>
              <a:custGeom>
                <a:rect b="b" l="l" r="r" t="t"/>
                <a:pathLst>
                  <a:path extrusionOk="0" h="370" w="430">
                    <a:moveTo>
                      <a:pt x="191" y="0"/>
                    </a:moveTo>
                    <a:cubicBezTo>
                      <a:pt x="84" y="0"/>
                      <a:pt x="0" y="84"/>
                      <a:pt x="0" y="191"/>
                    </a:cubicBezTo>
                    <a:cubicBezTo>
                      <a:pt x="0" y="297"/>
                      <a:pt x="91" y="370"/>
                      <a:pt x="186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46" y="12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9"/>
              <p:cNvSpPr/>
              <p:nvPr/>
            </p:nvSpPr>
            <p:spPr>
              <a:xfrm>
                <a:off x="6184975" y="2748375"/>
                <a:ext cx="10750" cy="9275"/>
              </a:xfrm>
              <a:custGeom>
                <a:rect b="b" l="l" r="r" t="t"/>
                <a:pathLst>
                  <a:path extrusionOk="0" h="371" w="430">
                    <a:moveTo>
                      <a:pt x="191" y="1"/>
                    </a:moveTo>
                    <a:cubicBezTo>
                      <a:pt x="96" y="1"/>
                      <a:pt x="1" y="84"/>
                      <a:pt x="1" y="191"/>
                    </a:cubicBezTo>
                    <a:cubicBezTo>
                      <a:pt x="1" y="298"/>
                      <a:pt x="97" y="371"/>
                      <a:pt x="192" y="371"/>
                    </a:cubicBezTo>
                    <a:cubicBezTo>
                      <a:pt x="235" y="371"/>
                      <a:pt x="277" y="356"/>
                      <a:pt x="311" y="322"/>
                    </a:cubicBezTo>
                    <a:cubicBezTo>
                      <a:pt x="430" y="203"/>
                      <a:pt x="358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9"/>
              <p:cNvSpPr/>
              <p:nvPr/>
            </p:nvSpPr>
            <p:spPr>
              <a:xfrm>
                <a:off x="6638925" y="3434475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191" y="1"/>
                    </a:moveTo>
                    <a:cubicBezTo>
                      <a:pt x="83" y="1"/>
                      <a:pt x="0" y="84"/>
                      <a:pt x="0" y="179"/>
                    </a:cubicBezTo>
                    <a:cubicBezTo>
                      <a:pt x="0" y="295"/>
                      <a:pt x="91" y="370"/>
                      <a:pt x="187" y="370"/>
                    </a:cubicBezTo>
                    <a:cubicBezTo>
                      <a:pt x="229" y="370"/>
                      <a:pt x="273" y="355"/>
                      <a:pt x="310" y="322"/>
                    </a:cubicBezTo>
                    <a:cubicBezTo>
                      <a:pt x="429" y="203"/>
                      <a:pt x="357" y="13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9"/>
              <p:cNvSpPr/>
              <p:nvPr/>
            </p:nvSpPr>
            <p:spPr>
              <a:xfrm>
                <a:off x="6726425" y="4021125"/>
                <a:ext cx="10750" cy="9200"/>
              </a:xfrm>
              <a:custGeom>
                <a:rect b="b" l="l" r="r" t="t"/>
                <a:pathLst>
                  <a:path extrusionOk="0" h="368" w="430">
                    <a:moveTo>
                      <a:pt x="173" y="1"/>
                    </a:moveTo>
                    <a:cubicBezTo>
                      <a:pt x="84" y="1"/>
                      <a:pt x="0" y="80"/>
                      <a:pt x="0" y="180"/>
                    </a:cubicBezTo>
                    <a:cubicBezTo>
                      <a:pt x="0" y="293"/>
                      <a:pt x="87" y="367"/>
                      <a:pt x="180" y="367"/>
                    </a:cubicBezTo>
                    <a:cubicBezTo>
                      <a:pt x="225" y="367"/>
                      <a:pt x="271" y="350"/>
                      <a:pt x="310" y="311"/>
                    </a:cubicBezTo>
                    <a:cubicBezTo>
                      <a:pt x="429" y="204"/>
                      <a:pt x="358" y="2"/>
                      <a:pt x="191" y="2"/>
                    </a:cubicBezTo>
                    <a:cubicBezTo>
                      <a:pt x="185" y="1"/>
                      <a:pt x="17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9"/>
              <p:cNvSpPr/>
              <p:nvPr/>
            </p:nvSpPr>
            <p:spPr>
              <a:xfrm>
                <a:off x="5749825" y="2629625"/>
                <a:ext cx="10725" cy="9275"/>
              </a:xfrm>
              <a:custGeom>
                <a:rect b="b" l="l" r="r" t="t"/>
                <a:pathLst>
                  <a:path extrusionOk="0" h="371" w="429">
                    <a:moveTo>
                      <a:pt x="202" y="0"/>
                    </a:moveTo>
                    <a:cubicBezTo>
                      <a:pt x="95" y="0"/>
                      <a:pt x="12" y="84"/>
                      <a:pt x="0" y="191"/>
                    </a:cubicBezTo>
                    <a:cubicBezTo>
                      <a:pt x="0" y="297"/>
                      <a:pt x="96" y="370"/>
                      <a:pt x="195" y="370"/>
                    </a:cubicBezTo>
                    <a:cubicBezTo>
                      <a:pt x="239" y="370"/>
                      <a:pt x="284" y="355"/>
                      <a:pt x="322" y="322"/>
                    </a:cubicBezTo>
                    <a:cubicBezTo>
                      <a:pt x="429" y="203"/>
                      <a:pt x="357" y="12"/>
                      <a:pt x="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9"/>
              <p:cNvSpPr/>
              <p:nvPr/>
            </p:nvSpPr>
            <p:spPr>
              <a:xfrm>
                <a:off x="5258075" y="4032775"/>
                <a:ext cx="23250" cy="23225"/>
              </a:xfrm>
              <a:custGeom>
                <a:rect b="b" l="l" r="r" t="t"/>
                <a:pathLst>
                  <a:path extrusionOk="0" h="929" w="930">
                    <a:moveTo>
                      <a:pt x="358" y="0"/>
                    </a:moveTo>
                    <a:lnTo>
                      <a:pt x="358" y="357"/>
                    </a:lnTo>
                    <a:lnTo>
                      <a:pt x="1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72" y="643"/>
                    </a:lnTo>
                    <a:lnTo>
                      <a:pt x="930" y="750"/>
                    </a:lnTo>
                    <a:lnTo>
                      <a:pt x="715" y="465"/>
                    </a:lnTo>
                    <a:lnTo>
                      <a:pt x="930" y="179"/>
                    </a:lnTo>
                    <a:lnTo>
                      <a:pt x="572" y="286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9"/>
              <p:cNvSpPr/>
              <p:nvPr/>
            </p:nvSpPr>
            <p:spPr>
              <a:xfrm>
                <a:off x="5442025" y="4260175"/>
                <a:ext cx="23550" cy="23250"/>
              </a:xfrm>
              <a:custGeom>
                <a:rect b="b" l="l" r="r" t="t"/>
                <a:pathLst>
                  <a:path extrusionOk="0" h="930" w="942">
                    <a:moveTo>
                      <a:pt x="358" y="1"/>
                    </a:moveTo>
                    <a:lnTo>
                      <a:pt x="358" y="358"/>
                    </a:lnTo>
                    <a:lnTo>
                      <a:pt x="1" y="465"/>
                    </a:lnTo>
                    <a:lnTo>
                      <a:pt x="358" y="572"/>
                    </a:lnTo>
                    <a:lnTo>
                      <a:pt x="358" y="929"/>
                    </a:lnTo>
                    <a:lnTo>
                      <a:pt x="584" y="644"/>
                    </a:lnTo>
                    <a:lnTo>
                      <a:pt x="942" y="751"/>
                    </a:lnTo>
                    <a:lnTo>
                      <a:pt x="715" y="465"/>
                    </a:lnTo>
                    <a:lnTo>
                      <a:pt x="942" y="179"/>
                    </a:lnTo>
                    <a:lnTo>
                      <a:pt x="942" y="179"/>
                    </a:lnTo>
                    <a:lnTo>
                      <a:pt x="584" y="286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9"/>
              <p:cNvSpPr/>
              <p:nvPr/>
            </p:nvSpPr>
            <p:spPr>
              <a:xfrm>
                <a:off x="5063725" y="4076475"/>
                <a:ext cx="5450" cy="3600"/>
              </a:xfrm>
              <a:custGeom>
                <a:rect b="b" l="l" r="r" t="t"/>
                <a:pathLst>
                  <a:path extrusionOk="0" h="144" w="218">
                    <a:moveTo>
                      <a:pt x="89" y="1"/>
                    </a:moveTo>
                    <a:cubicBezTo>
                      <a:pt x="41" y="1"/>
                      <a:pt x="11" y="44"/>
                      <a:pt x="0" y="98"/>
                    </a:cubicBezTo>
                    <a:cubicBezTo>
                      <a:pt x="0" y="131"/>
                      <a:pt x="13" y="143"/>
                      <a:pt x="32" y="143"/>
                    </a:cubicBezTo>
                    <a:cubicBezTo>
                      <a:pt x="95" y="143"/>
                      <a:pt x="217" y="2"/>
                      <a:pt x="107" y="2"/>
                    </a:cubicBezTo>
                    <a:cubicBezTo>
                      <a:pt x="101" y="1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9"/>
              <p:cNvSpPr/>
              <p:nvPr/>
            </p:nvSpPr>
            <p:spPr>
              <a:xfrm>
                <a:off x="5355125" y="4146475"/>
                <a:ext cx="5150" cy="3550"/>
              </a:xfrm>
              <a:custGeom>
                <a:rect b="b" l="l" r="r" t="t"/>
                <a:pathLst>
                  <a:path extrusionOk="0" h="142" w="206">
                    <a:moveTo>
                      <a:pt x="96" y="0"/>
                    </a:moveTo>
                    <a:cubicBezTo>
                      <a:pt x="48" y="0"/>
                      <a:pt x="0" y="36"/>
                      <a:pt x="0" y="96"/>
                    </a:cubicBezTo>
                    <a:cubicBezTo>
                      <a:pt x="0" y="129"/>
                      <a:pt x="13" y="141"/>
                      <a:pt x="31" y="141"/>
                    </a:cubicBezTo>
                    <a:cubicBezTo>
                      <a:pt x="90" y="141"/>
                      <a:pt x="206" y="0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9"/>
              <p:cNvSpPr/>
              <p:nvPr/>
            </p:nvSpPr>
            <p:spPr>
              <a:xfrm>
                <a:off x="5499175" y="3961025"/>
                <a:ext cx="5425" cy="3600"/>
              </a:xfrm>
              <a:custGeom>
                <a:rect b="b" l="l" r="r" t="t"/>
                <a:pathLst>
                  <a:path extrusionOk="0" h="144" w="217">
                    <a:moveTo>
                      <a:pt x="108" y="1"/>
                    </a:moveTo>
                    <a:cubicBezTo>
                      <a:pt x="49" y="1"/>
                      <a:pt x="1" y="48"/>
                      <a:pt x="1" y="96"/>
                    </a:cubicBezTo>
                    <a:cubicBezTo>
                      <a:pt x="1" y="130"/>
                      <a:pt x="15" y="143"/>
                      <a:pt x="35" y="143"/>
                    </a:cubicBezTo>
                    <a:cubicBezTo>
                      <a:pt x="98" y="143"/>
                      <a:pt x="217" y="10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9"/>
              <p:cNvSpPr/>
              <p:nvPr/>
            </p:nvSpPr>
            <p:spPr>
              <a:xfrm>
                <a:off x="5199450" y="3933900"/>
                <a:ext cx="5325" cy="3450"/>
              </a:xfrm>
              <a:custGeom>
                <a:rect b="b" l="l" r="r" t="t"/>
                <a:pathLst>
                  <a:path extrusionOk="0" h="138" w="213">
                    <a:moveTo>
                      <a:pt x="81" y="1"/>
                    </a:moveTo>
                    <a:cubicBezTo>
                      <a:pt x="38" y="1"/>
                      <a:pt x="0" y="43"/>
                      <a:pt x="0" y="86"/>
                    </a:cubicBezTo>
                    <a:cubicBezTo>
                      <a:pt x="0" y="124"/>
                      <a:pt x="15" y="138"/>
                      <a:pt x="36" y="138"/>
                    </a:cubicBezTo>
                    <a:cubicBezTo>
                      <a:pt x="99" y="138"/>
                      <a:pt x="212" y="2"/>
                      <a:pt x="96" y="2"/>
                    </a:cubicBezTo>
                    <a:cubicBezTo>
                      <a:pt x="91" y="1"/>
                      <a:pt x="86" y="1"/>
                      <a:pt x="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9"/>
              <p:cNvSpPr/>
              <p:nvPr/>
            </p:nvSpPr>
            <p:spPr>
              <a:xfrm>
                <a:off x="5352750" y="3997050"/>
                <a:ext cx="10725" cy="9175"/>
              </a:xfrm>
              <a:custGeom>
                <a:rect b="b" l="l" r="r" t="t"/>
                <a:pathLst>
                  <a:path extrusionOk="0" h="367" w="429">
                    <a:moveTo>
                      <a:pt x="191" y="0"/>
                    </a:moveTo>
                    <a:cubicBezTo>
                      <a:pt x="95" y="0"/>
                      <a:pt x="0" y="72"/>
                      <a:pt x="0" y="179"/>
                    </a:cubicBezTo>
                    <a:cubicBezTo>
                      <a:pt x="0" y="292"/>
                      <a:pt x="87" y="366"/>
                      <a:pt x="180" y="366"/>
                    </a:cubicBezTo>
                    <a:cubicBezTo>
                      <a:pt x="225" y="366"/>
                      <a:pt x="271" y="349"/>
                      <a:pt x="310" y="310"/>
                    </a:cubicBezTo>
                    <a:cubicBezTo>
                      <a:pt x="429" y="203"/>
                      <a:pt x="357" y="0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45" name="Google Shape;3545;p9"/>
            <p:cNvGrpSpPr/>
            <p:nvPr/>
          </p:nvGrpSpPr>
          <p:grpSpPr>
            <a:xfrm>
              <a:off x="-592346" y="196659"/>
              <a:ext cx="5154996" cy="4446288"/>
              <a:chOff x="780450" y="1002925"/>
              <a:chExt cx="3916575" cy="3378125"/>
            </a:xfrm>
          </p:grpSpPr>
          <p:sp>
            <p:nvSpPr>
              <p:cNvPr id="3546" name="Google Shape;3546;p9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9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9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9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9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9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9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9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9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9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9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9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9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9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9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9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9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9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9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9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9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9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9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9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9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9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9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9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9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9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9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9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9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9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9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9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9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9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9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9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9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9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9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9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9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9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9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9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9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9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9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9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9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9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9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9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9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9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9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9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9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9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9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9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9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9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9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9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9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9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9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9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9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9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9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9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9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9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9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9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9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9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9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9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9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9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9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9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9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9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9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9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9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9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9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9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9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9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9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9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9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9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9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9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9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9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9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9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9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9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9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9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9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9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9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9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9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9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9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9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9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9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9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69" name="Google Shape;3669;p9"/>
            <p:cNvGrpSpPr/>
            <p:nvPr/>
          </p:nvGrpSpPr>
          <p:grpSpPr>
            <a:xfrm>
              <a:off x="5759854" y="1562334"/>
              <a:ext cx="5154996" cy="4446288"/>
              <a:chOff x="780450" y="1002925"/>
              <a:chExt cx="3916575" cy="3378125"/>
            </a:xfrm>
          </p:grpSpPr>
          <p:sp>
            <p:nvSpPr>
              <p:cNvPr id="3670" name="Google Shape;3670;p9"/>
              <p:cNvSpPr/>
              <p:nvPr/>
            </p:nvSpPr>
            <p:spPr>
              <a:xfrm>
                <a:off x="2544350" y="227810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9"/>
              <p:cNvSpPr/>
              <p:nvPr/>
            </p:nvSpPr>
            <p:spPr>
              <a:xfrm>
                <a:off x="3345350" y="2331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0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9"/>
              <p:cNvSpPr/>
              <p:nvPr/>
            </p:nvSpPr>
            <p:spPr>
              <a:xfrm>
                <a:off x="2592275" y="1497050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8" y="893"/>
                    </a:lnTo>
                    <a:lnTo>
                      <a:pt x="1286" y="1048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9"/>
              <p:cNvSpPr/>
              <p:nvPr/>
            </p:nvSpPr>
            <p:spPr>
              <a:xfrm>
                <a:off x="3361425" y="19206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56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9"/>
              <p:cNvSpPr/>
              <p:nvPr/>
            </p:nvSpPr>
            <p:spPr>
              <a:xfrm>
                <a:off x="1761525" y="208222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9"/>
              <p:cNvSpPr/>
              <p:nvPr/>
            </p:nvSpPr>
            <p:spPr>
              <a:xfrm>
                <a:off x="1647825" y="25290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798" y="894"/>
                    </a:lnTo>
                    <a:lnTo>
                      <a:pt x="1298" y="1049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798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9"/>
              <p:cNvSpPr/>
              <p:nvPr/>
            </p:nvSpPr>
            <p:spPr>
              <a:xfrm>
                <a:off x="780450" y="237780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8" y="655"/>
                    </a:lnTo>
                    <a:lnTo>
                      <a:pt x="1286" y="251"/>
                    </a:lnTo>
                    <a:lnTo>
                      <a:pt x="798" y="405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9"/>
              <p:cNvSpPr/>
              <p:nvPr/>
            </p:nvSpPr>
            <p:spPr>
              <a:xfrm>
                <a:off x="2243125" y="2420375"/>
                <a:ext cx="32175" cy="32450"/>
              </a:xfrm>
              <a:custGeom>
                <a:rect b="b" l="l" r="r" t="t"/>
                <a:pathLst>
                  <a:path extrusionOk="0" h="1298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6" y="1060"/>
                    </a:lnTo>
                    <a:lnTo>
                      <a:pt x="989" y="655"/>
                    </a:lnTo>
                    <a:lnTo>
                      <a:pt x="1286" y="250"/>
                    </a:lnTo>
                    <a:lnTo>
                      <a:pt x="1286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9"/>
              <p:cNvSpPr/>
              <p:nvPr/>
            </p:nvSpPr>
            <p:spPr>
              <a:xfrm>
                <a:off x="3166450" y="31112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1"/>
                    </a:moveTo>
                    <a:lnTo>
                      <a:pt x="501" y="501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9"/>
              <p:cNvSpPr/>
              <p:nvPr/>
            </p:nvSpPr>
            <p:spPr>
              <a:xfrm>
                <a:off x="3302475" y="39783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9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9"/>
              <p:cNvSpPr/>
              <p:nvPr/>
            </p:nvSpPr>
            <p:spPr>
              <a:xfrm>
                <a:off x="2336000" y="36895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489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38"/>
                    </a:lnTo>
                    <a:lnTo>
                      <a:pt x="798" y="393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9"/>
              <p:cNvSpPr/>
              <p:nvPr/>
            </p:nvSpPr>
            <p:spPr>
              <a:xfrm>
                <a:off x="2560425" y="31436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1" y="0"/>
                    </a:moveTo>
                    <a:lnTo>
                      <a:pt x="501" y="488"/>
                    </a:lnTo>
                    <a:lnTo>
                      <a:pt x="1" y="643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50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9"/>
              <p:cNvSpPr/>
              <p:nvPr/>
            </p:nvSpPr>
            <p:spPr>
              <a:xfrm>
                <a:off x="1914525" y="18488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43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810" y="893"/>
                    </a:lnTo>
                    <a:lnTo>
                      <a:pt x="1298" y="1048"/>
                    </a:lnTo>
                    <a:lnTo>
                      <a:pt x="988" y="643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9"/>
              <p:cNvSpPr/>
              <p:nvPr/>
            </p:nvSpPr>
            <p:spPr>
              <a:xfrm>
                <a:off x="2360400" y="1131825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1" y="0"/>
                    </a:moveTo>
                    <a:lnTo>
                      <a:pt x="501" y="500"/>
                    </a:lnTo>
                    <a:lnTo>
                      <a:pt x="1" y="655"/>
                    </a:lnTo>
                    <a:lnTo>
                      <a:pt x="501" y="798"/>
                    </a:lnTo>
                    <a:lnTo>
                      <a:pt x="501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9"/>
              <p:cNvSpPr/>
              <p:nvPr/>
            </p:nvSpPr>
            <p:spPr>
              <a:xfrm>
                <a:off x="2275275" y="2911200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1"/>
                    </a:moveTo>
                    <a:lnTo>
                      <a:pt x="500" y="501"/>
                    </a:lnTo>
                    <a:lnTo>
                      <a:pt x="0" y="644"/>
                    </a:lnTo>
                    <a:lnTo>
                      <a:pt x="500" y="798"/>
                    </a:lnTo>
                    <a:lnTo>
                      <a:pt x="500" y="1298"/>
                    </a:lnTo>
                    <a:lnTo>
                      <a:pt x="798" y="894"/>
                    </a:lnTo>
                    <a:lnTo>
                      <a:pt x="1298" y="1048"/>
                    </a:lnTo>
                    <a:lnTo>
                      <a:pt x="989" y="644"/>
                    </a:lnTo>
                    <a:lnTo>
                      <a:pt x="1298" y="251"/>
                    </a:lnTo>
                    <a:lnTo>
                      <a:pt x="1298" y="251"/>
                    </a:lnTo>
                    <a:lnTo>
                      <a:pt x="798" y="393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9"/>
              <p:cNvSpPr/>
              <p:nvPr/>
            </p:nvSpPr>
            <p:spPr>
              <a:xfrm>
                <a:off x="2544350" y="3918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0"/>
                    </a:moveTo>
                    <a:lnTo>
                      <a:pt x="489" y="500"/>
                    </a:lnTo>
                    <a:lnTo>
                      <a:pt x="1" y="655"/>
                    </a:lnTo>
                    <a:lnTo>
                      <a:pt x="489" y="810"/>
                    </a:lnTo>
                    <a:lnTo>
                      <a:pt x="489" y="1298"/>
                    </a:lnTo>
                    <a:lnTo>
                      <a:pt x="798" y="905"/>
                    </a:lnTo>
                    <a:lnTo>
                      <a:pt x="1287" y="1048"/>
                    </a:lnTo>
                    <a:lnTo>
                      <a:pt x="989" y="655"/>
                    </a:lnTo>
                    <a:lnTo>
                      <a:pt x="1287" y="250"/>
                    </a:lnTo>
                    <a:lnTo>
                      <a:pt x="798" y="405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9"/>
              <p:cNvSpPr/>
              <p:nvPr/>
            </p:nvSpPr>
            <p:spPr>
              <a:xfrm>
                <a:off x="2670850" y="269420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9" y="894"/>
                    </a:lnTo>
                    <a:lnTo>
                      <a:pt x="1287" y="1049"/>
                    </a:lnTo>
                    <a:lnTo>
                      <a:pt x="1287" y="1049"/>
                    </a:lnTo>
                    <a:lnTo>
                      <a:pt x="989" y="644"/>
                    </a:lnTo>
                    <a:lnTo>
                      <a:pt x="1287" y="251"/>
                    </a:lnTo>
                    <a:lnTo>
                      <a:pt x="799" y="394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9"/>
              <p:cNvSpPr/>
              <p:nvPr/>
            </p:nvSpPr>
            <p:spPr>
              <a:xfrm>
                <a:off x="2745875" y="1821775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1"/>
                    </a:moveTo>
                    <a:lnTo>
                      <a:pt x="500" y="489"/>
                    </a:lnTo>
                    <a:lnTo>
                      <a:pt x="0" y="644"/>
                    </a:lnTo>
                    <a:lnTo>
                      <a:pt x="500" y="799"/>
                    </a:lnTo>
                    <a:lnTo>
                      <a:pt x="500" y="1299"/>
                    </a:lnTo>
                    <a:lnTo>
                      <a:pt x="810" y="894"/>
                    </a:lnTo>
                    <a:lnTo>
                      <a:pt x="1298" y="1049"/>
                    </a:lnTo>
                    <a:lnTo>
                      <a:pt x="988" y="644"/>
                    </a:lnTo>
                    <a:lnTo>
                      <a:pt x="1298" y="251"/>
                    </a:lnTo>
                    <a:lnTo>
                      <a:pt x="810" y="394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9"/>
              <p:cNvSpPr/>
              <p:nvPr/>
            </p:nvSpPr>
            <p:spPr>
              <a:xfrm>
                <a:off x="3651050" y="312730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488" y="0"/>
                    </a:moveTo>
                    <a:lnTo>
                      <a:pt x="488" y="501"/>
                    </a:lnTo>
                    <a:lnTo>
                      <a:pt x="0" y="655"/>
                    </a:lnTo>
                    <a:lnTo>
                      <a:pt x="488" y="810"/>
                    </a:lnTo>
                    <a:lnTo>
                      <a:pt x="488" y="1298"/>
                    </a:lnTo>
                    <a:lnTo>
                      <a:pt x="798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1"/>
                    </a:lnTo>
                    <a:lnTo>
                      <a:pt x="798" y="40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9"/>
              <p:cNvSpPr/>
              <p:nvPr/>
            </p:nvSpPr>
            <p:spPr>
              <a:xfrm>
                <a:off x="4041275" y="2777250"/>
                <a:ext cx="32175" cy="32775"/>
              </a:xfrm>
              <a:custGeom>
                <a:rect b="b" l="l" r="r" t="t"/>
                <a:pathLst>
                  <a:path extrusionOk="0" h="1311" w="1287">
                    <a:moveTo>
                      <a:pt x="488" y="1"/>
                    </a:moveTo>
                    <a:lnTo>
                      <a:pt x="488" y="501"/>
                    </a:lnTo>
                    <a:lnTo>
                      <a:pt x="0" y="656"/>
                    </a:lnTo>
                    <a:lnTo>
                      <a:pt x="488" y="810"/>
                    </a:lnTo>
                    <a:lnTo>
                      <a:pt x="488" y="1310"/>
                    </a:lnTo>
                    <a:lnTo>
                      <a:pt x="798" y="906"/>
                    </a:lnTo>
                    <a:lnTo>
                      <a:pt x="1286" y="1060"/>
                    </a:lnTo>
                    <a:lnTo>
                      <a:pt x="988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9"/>
              <p:cNvSpPr/>
              <p:nvPr/>
            </p:nvSpPr>
            <p:spPr>
              <a:xfrm>
                <a:off x="1419225" y="2245650"/>
                <a:ext cx="32450" cy="32475"/>
              </a:xfrm>
              <a:custGeom>
                <a:rect b="b" l="l" r="r" t="t"/>
                <a:pathLst>
                  <a:path extrusionOk="0" h="1299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9"/>
              <p:cNvSpPr/>
              <p:nvPr/>
            </p:nvSpPr>
            <p:spPr>
              <a:xfrm>
                <a:off x="3361425" y="303562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488" y="0"/>
                    </a:moveTo>
                    <a:lnTo>
                      <a:pt x="488" y="489"/>
                    </a:lnTo>
                    <a:lnTo>
                      <a:pt x="0" y="643"/>
                    </a:lnTo>
                    <a:lnTo>
                      <a:pt x="488" y="798"/>
                    </a:lnTo>
                    <a:lnTo>
                      <a:pt x="488" y="1298"/>
                    </a:lnTo>
                    <a:lnTo>
                      <a:pt x="798" y="893"/>
                    </a:lnTo>
                    <a:lnTo>
                      <a:pt x="1298" y="1048"/>
                    </a:lnTo>
                    <a:lnTo>
                      <a:pt x="989" y="643"/>
                    </a:lnTo>
                    <a:lnTo>
                      <a:pt x="1298" y="239"/>
                    </a:lnTo>
                    <a:lnTo>
                      <a:pt x="798" y="39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9"/>
              <p:cNvSpPr/>
              <p:nvPr/>
            </p:nvSpPr>
            <p:spPr>
              <a:xfrm>
                <a:off x="1792475" y="27611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0" y="644"/>
                    </a:lnTo>
                    <a:lnTo>
                      <a:pt x="489" y="799"/>
                    </a:lnTo>
                    <a:lnTo>
                      <a:pt x="489" y="1299"/>
                    </a:lnTo>
                    <a:lnTo>
                      <a:pt x="798" y="894"/>
                    </a:lnTo>
                    <a:lnTo>
                      <a:pt x="1286" y="1049"/>
                    </a:lnTo>
                    <a:lnTo>
                      <a:pt x="989" y="644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9"/>
              <p:cNvSpPr/>
              <p:nvPr/>
            </p:nvSpPr>
            <p:spPr>
              <a:xfrm>
                <a:off x="1107275" y="2677850"/>
                <a:ext cx="32475" cy="32450"/>
              </a:xfrm>
              <a:custGeom>
                <a:rect b="b" l="l" r="r" t="t"/>
                <a:pathLst>
                  <a:path extrusionOk="0" h="1298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810" y="905"/>
                    </a:lnTo>
                    <a:lnTo>
                      <a:pt x="1298" y="1048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9"/>
              <p:cNvSpPr/>
              <p:nvPr/>
            </p:nvSpPr>
            <p:spPr>
              <a:xfrm>
                <a:off x="3018525" y="2280175"/>
                <a:ext cx="32475" cy="32475"/>
              </a:xfrm>
              <a:custGeom>
                <a:rect b="b" l="l" r="r" t="t"/>
                <a:pathLst>
                  <a:path extrusionOk="0" h="1299" w="1299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298"/>
                    </a:lnTo>
                    <a:lnTo>
                      <a:pt x="798" y="905"/>
                    </a:lnTo>
                    <a:lnTo>
                      <a:pt x="1298" y="1048"/>
                    </a:lnTo>
                    <a:lnTo>
                      <a:pt x="989" y="655"/>
                    </a:lnTo>
                    <a:lnTo>
                      <a:pt x="1298" y="250"/>
                    </a:lnTo>
                    <a:lnTo>
                      <a:pt x="798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9"/>
              <p:cNvSpPr/>
              <p:nvPr/>
            </p:nvSpPr>
            <p:spPr>
              <a:xfrm>
                <a:off x="2549425" y="285822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9"/>
              <p:cNvSpPr/>
              <p:nvPr/>
            </p:nvSpPr>
            <p:spPr>
              <a:xfrm>
                <a:off x="2369925" y="2624550"/>
                <a:ext cx="7475" cy="6475"/>
              </a:xfrm>
              <a:custGeom>
                <a:rect b="b" l="l" r="r" t="t"/>
                <a:pathLst>
                  <a:path extrusionOk="0" h="259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7"/>
                      <a:pt x="64" y="258"/>
                      <a:pt x="131" y="258"/>
                    </a:cubicBezTo>
                    <a:cubicBezTo>
                      <a:pt x="160" y="258"/>
                      <a:pt x="190" y="249"/>
                      <a:pt x="215" y="227"/>
                    </a:cubicBezTo>
                    <a:cubicBezTo>
                      <a:pt x="298" y="144"/>
                      <a:pt x="251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9"/>
              <p:cNvSpPr/>
              <p:nvPr/>
            </p:nvSpPr>
            <p:spPr>
              <a:xfrm>
                <a:off x="2025825" y="29838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5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9"/>
              <p:cNvSpPr/>
              <p:nvPr/>
            </p:nvSpPr>
            <p:spPr>
              <a:xfrm>
                <a:off x="2667000" y="208397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2" y="256"/>
                    </a:cubicBezTo>
                    <a:cubicBezTo>
                      <a:pt x="165" y="256"/>
                      <a:pt x="199" y="244"/>
                      <a:pt x="226" y="216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9"/>
              <p:cNvSpPr/>
              <p:nvPr/>
            </p:nvSpPr>
            <p:spPr>
              <a:xfrm>
                <a:off x="2303550" y="208075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90" y="248"/>
                      <a:pt x="215" y="226"/>
                    </a:cubicBezTo>
                    <a:cubicBezTo>
                      <a:pt x="298" y="143"/>
                      <a:pt x="251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9"/>
              <p:cNvSpPr/>
              <p:nvPr/>
            </p:nvSpPr>
            <p:spPr>
              <a:xfrm>
                <a:off x="1918475" y="2471525"/>
                <a:ext cx="9650" cy="6625"/>
              </a:xfrm>
              <a:custGeom>
                <a:rect b="b" l="l" r="r" t="t"/>
                <a:pathLst>
                  <a:path extrusionOk="0" h="265" w="386">
                    <a:moveTo>
                      <a:pt x="177" y="1"/>
                    </a:moveTo>
                    <a:cubicBezTo>
                      <a:pt x="1" y="1"/>
                      <a:pt x="4" y="264"/>
                      <a:pt x="188" y="264"/>
                    </a:cubicBezTo>
                    <a:cubicBezTo>
                      <a:pt x="191" y="264"/>
                      <a:pt x="195" y="264"/>
                      <a:pt x="199" y="264"/>
                    </a:cubicBezTo>
                    <a:cubicBezTo>
                      <a:pt x="203" y="264"/>
                      <a:pt x="207" y="264"/>
                      <a:pt x="210" y="264"/>
                    </a:cubicBezTo>
                    <a:cubicBezTo>
                      <a:pt x="383" y="264"/>
                      <a:pt x="386" y="1"/>
                      <a:pt x="220" y="1"/>
                    </a:cubicBezTo>
                    <a:cubicBezTo>
                      <a:pt x="214" y="1"/>
                      <a:pt x="207" y="1"/>
                      <a:pt x="199" y="2"/>
                    </a:cubicBezTo>
                    <a:cubicBezTo>
                      <a:pt x="191" y="1"/>
                      <a:pt x="184" y="1"/>
                      <a:pt x="1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9"/>
              <p:cNvSpPr/>
              <p:nvPr/>
            </p:nvSpPr>
            <p:spPr>
              <a:xfrm>
                <a:off x="2306625" y="310230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39" y="0"/>
                    </a:moveTo>
                    <a:cubicBezTo>
                      <a:pt x="68" y="0"/>
                      <a:pt x="8" y="60"/>
                      <a:pt x="8" y="131"/>
                    </a:cubicBezTo>
                    <a:cubicBezTo>
                      <a:pt x="0" y="212"/>
                      <a:pt x="63" y="265"/>
                      <a:pt x="131" y="265"/>
                    </a:cubicBezTo>
                    <a:cubicBezTo>
                      <a:pt x="163" y="265"/>
                      <a:pt x="196" y="253"/>
                      <a:pt x="223" y="227"/>
                    </a:cubicBezTo>
                    <a:cubicBezTo>
                      <a:pt x="306" y="143"/>
                      <a:pt x="258" y="12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9"/>
              <p:cNvSpPr/>
              <p:nvPr/>
            </p:nvSpPr>
            <p:spPr>
              <a:xfrm>
                <a:off x="2209300" y="3393375"/>
                <a:ext cx="7650" cy="6375"/>
              </a:xfrm>
              <a:custGeom>
                <a:rect b="b" l="l" r="r" t="t"/>
                <a:pathLst>
                  <a:path extrusionOk="0" h="255" w="306">
                    <a:moveTo>
                      <a:pt x="121" y="0"/>
                    </a:moveTo>
                    <a:cubicBezTo>
                      <a:pt x="58" y="0"/>
                      <a:pt x="8" y="55"/>
                      <a:pt x="8" y="121"/>
                    </a:cubicBezTo>
                    <a:cubicBezTo>
                      <a:pt x="0" y="201"/>
                      <a:pt x="63" y="255"/>
                      <a:pt x="131" y="255"/>
                    </a:cubicBezTo>
                    <a:cubicBezTo>
                      <a:pt x="163" y="255"/>
                      <a:pt x="196" y="243"/>
                      <a:pt x="222" y="216"/>
                    </a:cubicBezTo>
                    <a:cubicBezTo>
                      <a:pt x="306" y="145"/>
                      <a:pt x="258" y="2"/>
                      <a:pt x="139" y="2"/>
                    </a:cubicBezTo>
                    <a:cubicBezTo>
                      <a:pt x="133" y="1"/>
                      <a:pt x="127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9"/>
              <p:cNvSpPr/>
              <p:nvPr/>
            </p:nvSpPr>
            <p:spPr>
              <a:xfrm>
                <a:off x="2083875" y="370237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5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9"/>
              <p:cNvSpPr/>
              <p:nvPr/>
            </p:nvSpPr>
            <p:spPr>
              <a:xfrm>
                <a:off x="2559225" y="3660700"/>
                <a:ext cx="6875" cy="6275"/>
              </a:xfrm>
              <a:custGeom>
                <a:rect b="b" l="l" r="r" t="t"/>
                <a:pathLst>
                  <a:path extrusionOk="0" h="251" w="275">
                    <a:moveTo>
                      <a:pt x="132" y="0"/>
                    </a:moveTo>
                    <a:cubicBezTo>
                      <a:pt x="60" y="0"/>
                      <a:pt x="1" y="48"/>
                      <a:pt x="1" y="120"/>
                    </a:cubicBezTo>
                    <a:cubicBezTo>
                      <a:pt x="1" y="203"/>
                      <a:pt x="60" y="250"/>
                      <a:pt x="132" y="250"/>
                    </a:cubicBezTo>
                    <a:cubicBezTo>
                      <a:pt x="215" y="250"/>
                      <a:pt x="275" y="203"/>
                      <a:pt x="275" y="120"/>
                    </a:cubicBezTo>
                    <a:cubicBezTo>
                      <a:pt x="275" y="48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9"/>
              <p:cNvSpPr/>
              <p:nvPr/>
            </p:nvSpPr>
            <p:spPr>
              <a:xfrm>
                <a:off x="2366350" y="4374475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03"/>
                      <a:pt x="60" y="263"/>
                      <a:pt x="144" y="263"/>
                    </a:cubicBezTo>
                    <a:cubicBezTo>
                      <a:pt x="215" y="263"/>
                      <a:pt x="275" y="203"/>
                      <a:pt x="275" y="132"/>
                    </a:cubicBezTo>
                    <a:cubicBezTo>
                      <a:pt x="275" y="60"/>
                      <a:pt x="21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9"/>
              <p:cNvSpPr/>
              <p:nvPr/>
            </p:nvSpPr>
            <p:spPr>
              <a:xfrm>
                <a:off x="3070300" y="3765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1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9"/>
              <p:cNvSpPr/>
              <p:nvPr/>
            </p:nvSpPr>
            <p:spPr>
              <a:xfrm>
                <a:off x="2988150" y="3991400"/>
                <a:ext cx="7475" cy="6450"/>
              </a:xfrm>
              <a:custGeom>
                <a:rect b="b" l="l" r="r" t="t"/>
                <a:pathLst>
                  <a:path extrusionOk="0" h="258" w="299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5" y="258"/>
                      <a:pt x="132" y="258"/>
                    </a:cubicBezTo>
                    <a:cubicBezTo>
                      <a:pt x="161" y="258"/>
                      <a:pt x="190" y="248"/>
                      <a:pt x="215" y="226"/>
                    </a:cubicBezTo>
                    <a:cubicBezTo>
                      <a:pt x="299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9"/>
              <p:cNvSpPr/>
              <p:nvPr/>
            </p:nvSpPr>
            <p:spPr>
              <a:xfrm>
                <a:off x="2795575" y="419290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1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9"/>
              <p:cNvSpPr/>
              <p:nvPr/>
            </p:nvSpPr>
            <p:spPr>
              <a:xfrm>
                <a:off x="3423925" y="35181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0"/>
                    </a:moveTo>
                    <a:cubicBezTo>
                      <a:pt x="72" y="0"/>
                      <a:pt x="1" y="60"/>
                      <a:pt x="1" y="131"/>
                    </a:cubicBezTo>
                    <a:cubicBezTo>
                      <a:pt x="1" y="212"/>
                      <a:pt x="66" y="265"/>
                      <a:pt x="135" y="265"/>
                    </a:cubicBezTo>
                    <a:cubicBezTo>
                      <a:pt x="167" y="265"/>
                      <a:pt x="200" y="253"/>
                      <a:pt x="227" y="227"/>
                    </a:cubicBezTo>
                    <a:cubicBezTo>
                      <a:pt x="310" y="143"/>
                      <a:pt x="263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9"/>
              <p:cNvSpPr/>
              <p:nvPr/>
            </p:nvSpPr>
            <p:spPr>
              <a:xfrm>
                <a:off x="4689275" y="3780950"/>
                <a:ext cx="7750" cy="6650"/>
              </a:xfrm>
              <a:custGeom>
                <a:rect b="b" l="l" r="r" t="t"/>
                <a:pathLst>
                  <a:path extrusionOk="0" h="266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2"/>
                      <a:pt x="66" y="266"/>
                      <a:pt x="134" y="266"/>
                    </a:cubicBezTo>
                    <a:cubicBezTo>
                      <a:pt x="166" y="266"/>
                      <a:pt x="199" y="254"/>
                      <a:pt x="226" y="227"/>
                    </a:cubicBezTo>
                    <a:cubicBezTo>
                      <a:pt x="310" y="143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9"/>
              <p:cNvSpPr/>
              <p:nvPr/>
            </p:nvSpPr>
            <p:spPr>
              <a:xfrm>
                <a:off x="3730525" y="418160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7"/>
                    </a:cubicBezTo>
                    <a:cubicBezTo>
                      <a:pt x="298" y="143"/>
                      <a:pt x="250" y="12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9"/>
              <p:cNvSpPr/>
              <p:nvPr/>
            </p:nvSpPr>
            <p:spPr>
              <a:xfrm>
                <a:off x="3041150" y="3291300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43" y="1"/>
                    </a:moveTo>
                    <a:cubicBezTo>
                      <a:pt x="72" y="1"/>
                      <a:pt x="0" y="60"/>
                      <a:pt x="0" y="132"/>
                    </a:cubicBezTo>
                    <a:cubicBezTo>
                      <a:pt x="0" y="203"/>
                      <a:pt x="72" y="263"/>
                      <a:pt x="143" y="263"/>
                    </a:cubicBezTo>
                    <a:cubicBezTo>
                      <a:pt x="214" y="263"/>
                      <a:pt x="274" y="203"/>
                      <a:pt x="274" y="132"/>
                    </a:cubicBezTo>
                    <a:cubicBezTo>
                      <a:pt x="274" y="60"/>
                      <a:pt x="214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9"/>
              <p:cNvSpPr/>
              <p:nvPr/>
            </p:nvSpPr>
            <p:spPr>
              <a:xfrm>
                <a:off x="2792000" y="31832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9"/>
              <p:cNvSpPr/>
              <p:nvPr/>
            </p:nvSpPr>
            <p:spPr>
              <a:xfrm>
                <a:off x="2931600" y="2869500"/>
                <a:ext cx="7775" cy="6500"/>
              </a:xfrm>
              <a:custGeom>
                <a:rect b="b" l="l" r="r" t="t"/>
                <a:pathLst>
                  <a:path extrusionOk="0" h="260" w="311">
                    <a:moveTo>
                      <a:pt x="123" y="0"/>
                    </a:moveTo>
                    <a:cubicBezTo>
                      <a:pt x="50" y="0"/>
                      <a:pt x="1" y="56"/>
                      <a:pt x="1" y="133"/>
                    </a:cubicBezTo>
                    <a:cubicBezTo>
                      <a:pt x="1" y="208"/>
                      <a:pt x="70" y="259"/>
                      <a:pt x="141" y="259"/>
                    </a:cubicBezTo>
                    <a:cubicBezTo>
                      <a:pt x="171" y="259"/>
                      <a:pt x="202" y="249"/>
                      <a:pt x="227" y="228"/>
                    </a:cubicBezTo>
                    <a:cubicBezTo>
                      <a:pt x="310" y="145"/>
                      <a:pt x="251" y="2"/>
                      <a:pt x="144" y="2"/>
                    </a:cubicBezTo>
                    <a:cubicBezTo>
                      <a:pt x="136" y="1"/>
                      <a:pt x="129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9"/>
              <p:cNvSpPr/>
              <p:nvPr/>
            </p:nvSpPr>
            <p:spPr>
              <a:xfrm>
                <a:off x="2775025" y="245280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1" y="1"/>
                      <a:pt x="1" y="61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7" y="266"/>
                      <a:pt x="188" y="254"/>
                      <a:pt x="215" y="227"/>
                    </a:cubicBezTo>
                    <a:cubicBezTo>
                      <a:pt x="299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9"/>
              <p:cNvSpPr/>
              <p:nvPr/>
            </p:nvSpPr>
            <p:spPr>
              <a:xfrm>
                <a:off x="3629900" y="28094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2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9"/>
              <p:cNvSpPr/>
              <p:nvPr/>
            </p:nvSpPr>
            <p:spPr>
              <a:xfrm>
                <a:off x="3815350" y="3113600"/>
                <a:ext cx="7450" cy="6650"/>
              </a:xfrm>
              <a:custGeom>
                <a:rect b="b" l="l" r="r" t="t"/>
                <a:pathLst>
                  <a:path extrusionOk="0" h="266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1" y="266"/>
                      <a:pt x="125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9"/>
              <p:cNvSpPr/>
              <p:nvPr/>
            </p:nvSpPr>
            <p:spPr>
              <a:xfrm>
                <a:off x="2695275" y="3010025"/>
                <a:ext cx="6850" cy="6575"/>
              </a:xfrm>
              <a:custGeom>
                <a:rect b="b" l="l" r="r" t="t"/>
                <a:pathLst>
                  <a:path extrusionOk="0" h="263" w="274">
                    <a:moveTo>
                      <a:pt x="131" y="0"/>
                    </a:moveTo>
                    <a:cubicBezTo>
                      <a:pt x="60" y="0"/>
                      <a:pt x="0" y="60"/>
                      <a:pt x="0" y="131"/>
                    </a:cubicBezTo>
                    <a:cubicBezTo>
                      <a:pt x="0" y="203"/>
                      <a:pt x="60" y="262"/>
                      <a:pt x="131" y="262"/>
                    </a:cubicBezTo>
                    <a:cubicBezTo>
                      <a:pt x="203" y="262"/>
                      <a:pt x="274" y="203"/>
                      <a:pt x="274" y="131"/>
                    </a:cubicBezTo>
                    <a:cubicBezTo>
                      <a:pt x="274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9"/>
              <p:cNvSpPr/>
              <p:nvPr/>
            </p:nvSpPr>
            <p:spPr>
              <a:xfrm>
                <a:off x="1995775" y="2767725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12" y="60"/>
                      <a:pt x="0" y="132"/>
                    </a:cubicBezTo>
                    <a:cubicBezTo>
                      <a:pt x="0" y="207"/>
                      <a:pt x="70" y="258"/>
                      <a:pt x="141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9"/>
              <p:cNvSpPr/>
              <p:nvPr/>
            </p:nvSpPr>
            <p:spPr>
              <a:xfrm>
                <a:off x="1842475" y="2609675"/>
                <a:ext cx="7475" cy="6525"/>
              </a:xfrm>
              <a:custGeom>
                <a:rect b="b" l="l" r="r" t="t"/>
                <a:pathLst>
                  <a:path extrusionOk="0" h="261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0"/>
                      <a:pt x="126" y="260"/>
                    </a:cubicBezTo>
                    <a:cubicBezTo>
                      <a:pt x="157" y="260"/>
                      <a:pt x="188" y="250"/>
                      <a:pt x="215" y="227"/>
                    </a:cubicBezTo>
                    <a:cubicBezTo>
                      <a:pt x="298" y="143"/>
                      <a:pt x="251" y="12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9"/>
              <p:cNvSpPr/>
              <p:nvPr/>
            </p:nvSpPr>
            <p:spPr>
              <a:xfrm>
                <a:off x="1810500" y="1837825"/>
                <a:ext cx="9225" cy="6625"/>
              </a:xfrm>
              <a:custGeom>
                <a:rect b="b" l="l" r="r" t="t"/>
                <a:pathLst>
                  <a:path extrusionOk="0" h="265" w="369">
                    <a:moveTo>
                      <a:pt x="164" y="0"/>
                    </a:moveTo>
                    <a:cubicBezTo>
                      <a:pt x="1" y="0"/>
                      <a:pt x="1" y="265"/>
                      <a:pt x="164" y="265"/>
                    </a:cubicBezTo>
                    <a:cubicBezTo>
                      <a:pt x="170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0"/>
                      <a:pt x="205" y="0"/>
                    </a:cubicBezTo>
                    <a:cubicBezTo>
                      <a:pt x="198" y="0"/>
                      <a:pt x="191" y="1"/>
                      <a:pt x="184" y="2"/>
                    </a:cubicBezTo>
                    <a:cubicBezTo>
                      <a:pt x="177" y="1"/>
                      <a:pt x="170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9"/>
              <p:cNvSpPr/>
              <p:nvPr/>
            </p:nvSpPr>
            <p:spPr>
              <a:xfrm>
                <a:off x="1120375" y="1474375"/>
                <a:ext cx="7450" cy="6400"/>
              </a:xfrm>
              <a:custGeom>
                <a:rect b="b" l="l" r="r" t="t"/>
                <a:pathLst>
                  <a:path extrusionOk="0" h="256" w="298">
                    <a:moveTo>
                      <a:pt x="113" y="1"/>
                    </a:moveTo>
                    <a:cubicBezTo>
                      <a:pt x="50" y="1"/>
                      <a:pt x="0" y="57"/>
                      <a:pt x="0" y="133"/>
                    </a:cubicBezTo>
                    <a:cubicBezTo>
                      <a:pt x="0" y="205"/>
                      <a:pt x="59" y="256"/>
                      <a:pt x="124" y="256"/>
                    </a:cubicBezTo>
                    <a:cubicBezTo>
                      <a:pt x="155" y="256"/>
                      <a:pt x="187" y="244"/>
                      <a:pt x="214" y="217"/>
                    </a:cubicBezTo>
                    <a:cubicBezTo>
                      <a:pt x="298" y="145"/>
                      <a:pt x="250" y="2"/>
                      <a:pt x="131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9"/>
              <p:cNvSpPr/>
              <p:nvPr/>
            </p:nvSpPr>
            <p:spPr>
              <a:xfrm>
                <a:off x="1754675" y="1531525"/>
                <a:ext cx="7750" cy="6400"/>
              </a:xfrm>
              <a:custGeom>
                <a:rect b="b" l="l" r="r" t="t"/>
                <a:pathLst>
                  <a:path extrusionOk="0" h="256" w="310">
                    <a:moveTo>
                      <a:pt x="125" y="1"/>
                    </a:moveTo>
                    <a:cubicBezTo>
                      <a:pt x="60" y="1"/>
                      <a:pt x="0" y="57"/>
                      <a:pt x="0" y="133"/>
                    </a:cubicBezTo>
                    <a:cubicBezTo>
                      <a:pt x="0" y="205"/>
                      <a:pt x="65" y="256"/>
                      <a:pt x="133" y="256"/>
                    </a:cubicBezTo>
                    <a:cubicBezTo>
                      <a:pt x="166" y="256"/>
                      <a:pt x="199" y="244"/>
                      <a:pt x="227" y="217"/>
                    </a:cubicBezTo>
                    <a:cubicBezTo>
                      <a:pt x="310" y="145"/>
                      <a:pt x="250" y="2"/>
                      <a:pt x="143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9"/>
              <p:cNvSpPr/>
              <p:nvPr/>
            </p:nvSpPr>
            <p:spPr>
              <a:xfrm>
                <a:off x="1641050" y="1002925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1"/>
                    </a:moveTo>
                    <a:cubicBezTo>
                      <a:pt x="69" y="1"/>
                      <a:pt x="9" y="60"/>
                      <a:pt x="9" y="132"/>
                    </a:cubicBezTo>
                    <a:cubicBezTo>
                      <a:pt x="1" y="212"/>
                      <a:pt x="64" y="266"/>
                      <a:pt x="132" y="266"/>
                    </a:cubicBezTo>
                    <a:cubicBezTo>
                      <a:pt x="164" y="266"/>
                      <a:pt x="197" y="254"/>
                      <a:pt x="223" y="227"/>
                    </a:cubicBezTo>
                    <a:cubicBezTo>
                      <a:pt x="307" y="144"/>
                      <a:pt x="259" y="1"/>
                      <a:pt x="1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9"/>
              <p:cNvSpPr/>
              <p:nvPr/>
            </p:nvSpPr>
            <p:spPr>
              <a:xfrm>
                <a:off x="1448075" y="249210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2"/>
                      <a:pt x="67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55"/>
                      <a:pt x="263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9"/>
              <p:cNvSpPr/>
              <p:nvPr/>
            </p:nvSpPr>
            <p:spPr>
              <a:xfrm>
                <a:off x="1562550" y="2880800"/>
                <a:ext cx="9225" cy="6650"/>
              </a:xfrm>
              <a:custGeom>
                <a:rect b="b" l="l" r="r" t="t"/>
                <a:pathLst>
                  <a:path extrusionOk="0" h="266" w="369">
                    <a:moveTo>
                      <a:pt x="164" y="1"/>
                    </a:moveTo>
                    <a:cubicBezTo>
                      <a:pt x="1" y="1"/>
                      <a:pt x="1" y="265"/>
                      <a:pt x="164" y="265"/>
                    </a:cubicBezTo>
                    <a:cubicBezTo>
                      <a:pt x="171" y="265"/>
                      <a:pt x="177" y="265"/>
                      <a:pt x="184" y="264"/>
                    </a:cubicBezTo>
                    <a:cubicBezTo>
                      <a:pt x="191" y="265"/>
                      <a:pt x="198" y="265"/>
                      <a:pt x="205" y="265"/>
                    </a:cubicBezTo>
                    <a:cubicBezTo>
                      <a:pt x="368" y="265"/>
                      <a:pt x="368" y="1"/>
                      <a:pt x="205" y="1"/>
                    </a:cubicBezTo>
                    <a:cubicBezTo>
                      <a:pt x="198" y="1"/>
                      <a:pt x="191" y="1"/>
                      <a:pt x="184" y="2"/>
                    </a:cubicBezTo>
                    <a:cubicBezTo>
                      <a:pt x="177" y="1"/>
                      <a:pt x="171" y="1"/>
                      <a:pt x="1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9"/>
              <p:cNvSpPr/>
              <p:nvPr/>
            </p:nvSpPr>
            <p:spPr>
              <a:xfrm>
                <a:off x="2004500" y="2263775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4" y="264"/>
                      <a:pt x="176" y="264"/>
                    </a:cubicBezTo>
                    <a:cubicBezTo>
                      <a:pt x="180" y="264"/>
                      <a:pt x="183" y="264"/>
                      <a:pt x="187" y="263"/>
                    </a:cubicBezTo>
                    <a:cubicBezTo>
                      <a:pt x="191" y="264"/>
                      <a:pt x="195" y="264"/>
                      <a:pt x="198" y="264"/>
                    </a:cubicBezTo>
                    <a:cubicBezTo>
                      <a:pt x="371" y="264"/>
                      <a:pt x="374" y="0"/>
                      <a:pt x="208" y="0"/>
                    </a:cubicBezTo>
                    <a:cubicBezTo>
                      <a:pt x="202" y="0"/>
                      <a:pt x="195" y="1"/>
                      <a:pt x="187" y="2"/>
                    </a:cubicBezTo>
                    <a:cubicBezTo>
                      <a:pt x="180" y="1"/>
                      <a:pt x="173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9"/>
              <p:cNvSpPr/>
              <p:nvPr/>
            </p:nvSpPr>
            <p:spPr>
              <a:xfrm>
                <a:off x="1084350" y="2031025"/>
                <a:ext cx="7475" cy="6600"/>
              </a:xfrm>
              <a:custGeom>
                <a:rect b="b" l="l" r="r" t="t"/>
                <a:pathLst>
                  <a:path extrusionOk="0" h="264" w="299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6"/>
                      <a:pt x="64" y="264"/>
                      <a:pt x="130" y="264"/>
                    </a:cubicBezTo>
                    <a:cubicBezTo>
                      <a:pt x="160" y="264"/>
                      <a:pt x="189" y="253"/>
                      <a:pt x="215" y="227"/>
                    </a:cubicBezTo>
                    <a:cubicBezTo>
                      <a:pt x="298" y="144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9"/>
              <p:cNvSpPr/>
              <p:nvPr/>
            </p:nvSpPr>
            <p:spPr>
              <a:xfrm>
                <a:off x="1136450" y="2258750"/>
                <a:ext cx="7450" cy="6450"/>
              </a:xfrm>
              <a:custGeom>
                <a:rect b="b" l="l" r="r" t="t"/>
                <a:pathLst>
                  <a:path extrusionOk="0" h="258" w="298">
                    <a:moveTo>
                      <a:pt x="131" y="0"/>
                    </a:moveTo>
                    <a:cubicBezTo>
                      <a:pt x="60" y="0"/>
                      <a:pt x="0" y="48"/>
                      <a:pt x="0" y="131"/>
                    </a:cubicBezTo>
                    <a:cubicBezTo>
                      <a:pt x="0" y="206"/>
                      <a:pt x="64" y="258"/>
                      <a:pt x="131" y="258"/>
                    </a:cubicBezTo>
                    <a:cubicBezTo>
                      <a:pt x="160" y="258"/>
                      <a:pt x="189" y="248"/>
                      <a:pt x="214" y="226"/>
                    </a:cubicBezTo>
                    <a:cubicBezTo>
                      <a:pt x="298" y="143"/>
                      <a:pt x="250" y="0"/>
                      <a:pt x="1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9"/>
              <p:cNvSpPr/>
              <p:nvPr/>
            </p:nvSpPr>
            <p:spPr>
              <a:xfrm>
                <a:off x="2517275" y="17420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6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9"/>
              <p:cNvSpPr/>
              <p:nvPr/>
            </p:nvSpPr>
            <p:spPr>
              <a:xfrm>
                <a:off x="2397900" y="1508950"/>
                <a:ext cx="6875" cy="6575"/>
              </a:xfrm>
              <a:custGeom>
                <a:rect b="b" l="l" r="r" t="t"/>
                <a:pathLst>
                  <a:path extrusionOk="0" h="263" w="275">
                    <a:moveTo>
                      <a:pt x="144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03"/>
                      <a:pt x="60" y="262"/>
                      <a:pt x="144" y="262"/>
                    </a:cubicBezTo>
                    <a:cubicBezTo>
                      <a:pt x="215" y="262"/>
                      <a:pt x="275" y="203"/>
                      <a:pt x="275" y="131"/>
                    </a:cubicBezTo>
                    <a:cubicBezTo>
                      <a:pt x="275" y="60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9"/>
              <p:cNvSpPr/>
              <p:nvPr/>
            </p:nvSpPr>
            <p:spPr>
              <a:xfrm>
                <a:off x="2788725" y="1418150"/>
                <a:ext cx="7475" cy="6675"/>
              </a:xfrm>
              <a:custGeom>
                <a:rect b="b" l="l" r="r" t="t"/>
                <a:pathLst>
                  <a:path extrusionOk="0" h="267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3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56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9"/>
              <p:cNvSpPr/>
              <p:nvPr/>
            </p:nvSpPr>
            <p:spPr>
              <a:xfrm>
                <a:off x="2573225" y="1144925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32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64" y="257"/>
                      <a:pt x="131" y="257"/>
                    </a:cubicBezTo>
                    <a:cubicBezTo>
                      <a:pt x="160" y="257"/>
                      <a:pt x="190" y="248"/>
                      <a:pt x="215" y="226"/>
                    </a:cubicBezTo>
                    <a:cubicBezTo>
                      <a:pt x="310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9"/>
              <p:cNvSpPr/>
              <p:nvPr/>
            </p:nvSpPr>
            <p:spPr>
              <a:xfrm>
                <a:off x="3230150" y="1622050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2"/>
                      <a:pt x="61" y="266"/>
                      <a:pt x="126" y="266"/>
                    </a:cubicBezTo>
                    <a:cubicBezTo>
                      <a:pt x="156" y="266"/>
                      <a:pt x="188" y="254"/>
                      <a:pt x="215" y="227"/>
                    </a:cubicBezTo>
                    <a:cubicBezTo>
                      <a:pt x="298" y="144"/>
                      <a:pt x="251" y="13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9"/>
              <p:cNvSpPr/>
              <p:nvPr/>
            </p:nvSpPr>
            <p:spPr>
              <a:xfrm>
                <a:off x="3298900" y="1128550"/>
                <a:ext cx="7475" cy="6500"/>
              </a:xfrm>
              <a:custGeom>
                <a:rect b="b" l="l" r="r" t="t"/>
                <a:pathLst>
                  <a:path extrusionOk="0" h="260" w="299">
                    <a:moveTo>
                      <a:pt x="144" y="0"/>
                    </a:moveTo>
                    <a:cubicBezTo>
                      <a:pt x="61" y="0"/>
                      <a:pt x="1" y="60"/>
                      <a:pt x="1" y="131"/>
                    </a:cubicBezTo>
                    <a:cubicBezTo>
                      <a:pt x="1" y="212"/>
                      <a:pt x="67" y="260"/>
                      <a:pt x="132" y="260"/>
                    </a:cubicBezTo>
                    <a:cubicBezTo>
                      <a:pt x="162" y="260"/>
                      <a:pt x="192" y="249"/>
                      <a:pt x="215" y="226"/>
                    </a:cubicBezTo>
                    <a:cubicBezTo>
                      <a:pt x="299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9"/>
              <p:cNvSpPr/>
              <p:nvPr/>
            </p:nvSpPr>
            <p:spPr>
              <a:xfrm>
                <a:off x="3527800" y="2197100"/>
                <a:ext cx="7775" cy="6375"/>
              </a:xfrm>
              <a:custGeom>
                <a:rect b="b" l="l" r="r" t="t"/>
                <a:pathLst>
                  <a:path extrusionOk="0" h="255" w="311">
                    <a:moveTo>
                      <a:pt x="125" y="0"/>
                    </a:moveTo>
                    <a:cubicBezTo>
                      <a:pt x="61" y="0"/>
                      <a:pt x="1" y="55"/>
                      <a:pt x="1" y="121"/>
                    </a:cubicBezTo>
                    <a:cubicBezTo>
                      <a:pt x="1" y="201"/>
                      <a:pt x="67" y="255"/>
                      <a:pt x="135" y="255"/>
                    </a:cubicBezTo>
                    <a:cubicBezTo>
                      <a:pt x="167" y="255"/>
                      <a:pt x="200" y="243"/>
                      <a:pt x="227" y="216"/>
                    </a:cubicBezTo>
                    <a:cubicBezTo>
                      <a:pt x="310" y="144"/>
                      <a:pt x="251" y="2"/>
                      <a:pt x="144" y="2"/>
                    </a:cubicBezTo>
                    <a:cubicBezTo>
                      <a:pt x="138" y="1"/>
                      <a:pt x="131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9"/>
              <p:cNvSpPr/>
              <p:nvPr/>
            </p:nvSpPr>
            <p:spPr>
              <a:xfrm>
                <a:off x="3902050" y="2461450"/>
                <a:ext cx="7675" cy="6650"/>
              </a:xfrm>
              <a:custGeom>
                <a:rect b="b" l="l" r="r" t="t"/>
                <a:pathLst>
                  <a:path extrusionOk="0" h="266" w="307">
                    <a:moveTo>
                      <a:pt x="140" y="0"/>
                    </a:moveTo>
                    <a:cubicBezTo>
                      <a:pt x="68" y="0"/>
                      <a:pt x="9" y="60"/>
                      <a:pt x="9" y="131"/>
                    </a:cubicBezTo>
                    <a:cubicBezTo>
                      <a:pt x="1" y="212"/>
                      <a:pt x="64" y="265"/>
                      <a:pt x="131" y="265"/>
                    </a:cubicBezTo>
                    <a:cubicBezTo>
                      <a:pt x="163" y="265"/>
                      <a:pt x="196" y="253"/>
                      <a:pt x="223" y="226"/>
                    </a:cubicBezTo>
                    <a:cubicBezTo>
                      <a:pt x="307" y="143"/>
                      <a:pt x="259" y="0"/>
                      <a:pt x="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9"/>
              <p:cNvSpPr/>
              <p:nvPr/>
            </p:nvSpPr>
            <p:spPr>
              <a:xfrm>
                <a:off x="3531375" y="205217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9"/>
              <p:cNvSpPr/>
              <p:nvPr/>
            </p:nvSpPr>
            <p:spPr>
              <a:xfrm>
                <a:off x="1701100" y="2387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9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9"/>
              <p:cNvSpPr/>
              <p:nvPr/>
            </p:nvSpPr>
            <p:spPr>
              <a:xfrm>
                <a:off x="864375" y="3061525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0" y="511"/>
                    </a:cubicBezTo>
                    <a:cubicBezTo>
                      <a:pt x="320" y="511"/>
                      <a:pt x="381" y="490"/>
                      <a:pt x="429" y="441"/>
                    </a:cubicBezTo>
                    <a:cubicBezTo>
                      <a:pt x="596" y="286"/>
                      <a:pt x="489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9"/>
              <p:cNvSpPr/>
              <p:nvPr/>
            </p:nvSpPr>
            <p:spPr>
              <a:xfrm>
                <a:off x="1461175" y="1886075"/>
                <a:ext cx="14925" cy="12850"/>
              </a:xfrm>
              <a:custGeom>
                <a:rect b="b" l="l" r="r" t="t"/>
                <a:pathLst>
                  <a:path extrusionOk="0" h="514" w="597">
                    <a:moveTo>
                      <a:pt x="263" y="1"/>
                    </a:moveTo>
                    <a:cubicBezTo>
                      <a:pt x="120" y="1"/>
                      <a:pt x="1" y="120"/>
                      <a:pt x="1" y="262"/>
                    </a:cubicBezTo>
                    <a:cubicBezTo>
                      <a:pt x="1" y="415"/>
                      <a:pt x="120" y="514"/>
                      <a:pt x="249" y="514"/>
                    </a:cubicBezTo>
                    <a:cubicBezTo>
                      <a:pt x="311" y="514"/>
                      <a:pt x="375" y="491"/>
                      <a:pt x="429" y="441"/>
                    </a:cubicBezTo>
                    <a:cubicBezTo>
                      <a:pt x="596" y="286"/>
                      <a:pt x="489" y="12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9"/>
              <p:cNvSpPr/>
              <p:nvPr/>
            </p:nvSpPr>
            <p:spPr>
              <a:xfrm>
                <a:off x="1077500" y="17420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20" y="1"/>
                      <a:pt x="1" y="108"/>
                      <a:pt x="1" y="263"/>
                    </a:cubicBezTo>
                    <a:cubicBezTo>
                      <a:pt x="1" y="410"/>
                      <a:pt x="129" y="512"/>
                      <a:pt x="260" y="512"/>
                    </a:cubicBezTo>
                    <a:cubicBezTo>
                      <a:pt x="320" y="512"/>
                      <a:pt x="381" y="490"/>
                      <a:pt x="429" y="441"/>
                    </a:cubicBezTo>
                    <a:cubicBezTo>
                      <a:pt x="596" y="287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9"/>
              <p:cNvSpPr/>
              <p:nvPr/>
            </p:nvSpPr>
            <p:spPr>
              <a:xfrm>
                <a:off x="1835050" y="169707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74" y="0"/>
                    </a:moveTo>
                    <a:cubicBezTo>
                      <a:pt x="119" y="0"/>
                      <a:pt x="0" y="107"/>
                      <a:pt x="0" y="250"/>
                    </a:cubicBezTo>
                    <a:cubicBezTo>
                      <a:pt x="0" y="406"/>
                      <a:pt x="130" y="511"/>
                      <a:pt x="261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5" y="286"/>
                      <a:pt x="488" y="12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9"/>
              <p:cNvSpPr/>
              <p:nvPr/>
            </p:nvSpPr>
            <p:spPr>
              <a:xfrm>
                <a:off x="2043100" y="14151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96" y="287"/>
                      <a:pt x="489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9"/>
              <p:cNvSpPr/>
              <p:nvPr/>
            </p:nvSpPr>
            <p:spPr>
              <a:xfrm>
                <a:off x="1567450" y="1319325"/>
                <a:ext cx="14900" cy="12700"/>
              </a:xfrm>
              <a:custGeom>
                <a:rect b="b" l="l" r="r" t="t"/>
                <a:pathLst>
                  <a:path extrusionOk="0" h="508" w="596">
                    <a:moveTo>
                      <a:pt x="24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0" y="508"/>
                      <a:pt x="249" y="508"/>
                    </a:cubicBezTo>
                    <a:cubicBezTo>
                      <a:pt x="311" y="508"/>
                      <a:pt x="375" y="484"/>
                      <a:pt x="429" y="430"/>
                    </a:cubicBezTo>
                    <a:cubicBezTo>
                      <a:pt x="596" y="275"/>
                      <a:pt x="488" y="1"/>
                      <a:pt x="262" y="1"/>
                    </a:cubicBezTo>
                    <a:cubicBezTo>
                      <a:pt x="256" y="1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9"/>
              <p:cNvSpPr/>
              <p:nvPr/>
            </p:nvSpPr>
            <p:spPr>
              <a:xfrm>
                <a:off x="2514000" y="1936950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4"/>
                      <a:pt x="120" y="503"/>
                      <a:pt x="249" y="503"/>
                    </a:cubicBezTo>
                    <a:cubicBezTo>
                      <a:pt x="311" y="503"/>
                      <a:pt x="375" y="480"/>
                      <a:pt x="429" y="430"/>
                    </a:cubicBezTo>
                    <a:cubicBezTo>
                      <a:pt x="596" y="275"/>
                      <a:pt x="488" y="2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9"/>
              <p:cNvSpPr/>
              <p:nvPr/>
            </p:nvSpPr>
            <p:spPr>
              <a:xfrm>
                <a:off x="3094125" y="1260400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31" y="1"/>
                      <a:pt x="12" y="120"/>
                      <a:pt x="0" y="263"/>
                    </a:cubicBezTo>
                    <a:cubicBezTo>
                      <a:pt x="0" y="415"/>
                      <a:pt x="126" y="514"/>
                      <a:pt x="254" y="514"/>
                    </a:cubicBezTo>
                    <a:cubicBezTo>
                      <a:pt x="316" y="514"/>
                      <a:pt x="379" y="491"/>
                      <a:pt x="429" y="441"/>
                    </a:cubicBezTo>
                    <a:cubicBezTo>
                      <a:pt x="596" y="286"/>
                      <a:pt x="489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9"/>
              <p:cNvSpPr/>
              <p:nvPr/>
            </p:nvSpPr>
            <p:spPr>
              <a:xfrm>
                <a:off x="2049650" y="20343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9"/>
              <p:cNvSpPr/>
              <p:nvPr/>
            </p:nvSpPr>
            <p:spPr>
              <a:xfrm>
                <a:off x="2491075" y="33996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74" y="1"/>
                    </a:moveTo>
                    <a:cubicBezTo>
                      <a:pt x="131" y="1"/>
                      <a:pt x="12" y="108"/>
                      <a:pt x="0" y="251"/>
                    </a:cubicBezTo>
                    <a:cubicBezTo>
                      <a:pt x="0" y="406"/>
                      <a:pt x="130" y="511"/>
                      <a:pt x="265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0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9"/>
              <p:cNvSpPr/>
              <p:nvPr/>
            </p:nvSpPr>
            <p:spPr>
              <a:xfrm>
                <a:off x="2840525" y="3715475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07"/>
                      <a:pt x="0" y="262"/>
                    </a:cubicBezTo>
                    <a:cubicBezTo>
                      <a:pt x="0" y="409"/>
                      <a:pt x="129" y="511"/>
                      <a:pt x="260" y="511"/>
                    </a:cubicBezTo>
                    <a:cubicBezTo>
                      <a:pt x="320" y="511"/>
                      <a:pt x="380" y="489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9"/>
              <p:cNvSpPr/>
              <p:nvPr/>
            </p:nvSpPr>
            <p:spPr>
              <a:xfrm>
                <a:off x="2212775" y="40399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19" y="512"/>
                      <a:pt x="380" y="490"/>
                      <a:pt x="429" y="442"/>
                    </a:cubicBezTo>
                    <a:cubicBezTo>
                      <a:pt x="595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9"/>
              <p:cNvSpPr/>
              <p:nvPr/>
            </p:nvSpPr>
            <p:spPr>
              <a:xfrm>
                <a:off x="3233425" y="3608875"/>
                <a:ext cx="14900" cy="12600"/>
              </a:xfrm>
              <a:custGeom>
                <a:rect b="b" l="l" r="r" t="t"/>
                <a:pathLst>
                  <a:path extrusionOk="0" h="504" w="596">
                    <a:moveTo>
                      <a:pt x="255" y="1"/>
                    </a:moveTo>
                    <a:cubicBezTo>
                      <a:pt x="121" y="1"/>
                      <a:pt x="12" y="116"/>
                      <a:pt x="1" y="252"/>
                    </a:cubicBezTo>
                    <a:cubicBezTo>
                      <a:pt x="1" y="405"/>
                      <a:pt x="126" y="503"/>
                      <a:pt x="255" y="503"/>
                    </a:cubicBezTo>
                    <a:cubicBezTo>
                      <a:pt x="316" y="503"/>
                      <a:pt x="379" y="481"/>
                      <a:pt x="429" y="430"/>
                    </a:cubicBezTo>
                    <a:cubicBezTo>
                      <a:pt x="596" y="276"/>
                      <a:pt x="489" y="14"/>
                      <a:pt x="274" y="2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9"/>
              <p:cNvSpPr/>
              <p:nvPr/>
            </p:nvSpPr>
            <p:spPr>
              <a:xfrm>
                <a:off x="3660575" y="3771725"/>
                <a:ext cx="14900" cy="12775"/>
              </a:xfrm>
              <a:custGeom>
                <a:rect b="b" l="l" r="r" t="t"/>
                <a:pathLst>
                  <a:path extrusionOk="0" h="511" w="596">
                    <a:moveTo>
                      <a:pt x="262" y="0"/>
                    </a:moveTo>
                    <a:cubicBezTo>
                      <a:pt x="119" y="0"/>
                      <a:pt x="0" y="108"/>
                      <a:pt x="0" y="251"/>
                    </a:cubicBezTo>
                    <a:cubicBezTo>
                      <a:pt x="0" y="406"/>
                      <a:pt x="124" y="511"/>
                      <a:pt x="256" y="511"/>
                    </a:cubicBezTo>
                    <a:cubicBezTo>
                      <a:pt x="315" y="511"/>
                      <a:pt x="377" y="489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9"/>
              <p:cNvSpPr/>
              <p:nvPr/>
            </p:nvSpPr>
            <p:spPr>
              <a:xfrm>
                <a:off x="2879225" y="302280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1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0"/>
                      <a:pt x="429" y="442"/>
                    </a:cubicBezTo>
                    <a:cubicBezTo>
                      <a:pt x="595" y="287"/>
                      <a:pt x="500" y="1"/>
                      <a:pt x="274" y="1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9"/>
              <p:cNvSpPr/>
              <p:nvPr/>
            </p:nvSpPr>
            <p:spPr>
              <a:xfrm>
                <a:off x="2879225" y="3450525"/>
                <a:ext cx="14900" cy="12825"/>
              </a:xfrm>
              <a:custGeom>
                <a:rect b="b" l="l" r="r" t="t"/>
                <a:pathLst>
                  <a:path extrusionOk="0" h="513" w="596">
                    <a:moveTo>
                      <a:pt x="253" y="1"/>
                    </a:moveTo>
                    <a:cubicBezTo>
                      <a:pt x="108" y="1"/>
                      <a:pt x="0" y="115"/>
                      <a:pt x="0" y="252"/>
                    </a:cubicBezTo>
                    <a:cubicBezTo>
                      <a:pt x="0" y="407"/>
                      <a:pt x="130" y="512"/>
                      <a:pt x="261" y="512"/>
                    </a:cubicBezTo>
                    <a:cubicBezTo>
                      <a:pt x="321" y="512"/>
                      <a:pt x="380" y="491"/>
                      <a:pt x="429" y="442"/>
                    </a:cubicBezTo>
                    <a:cubicBezTo>
                      <a:pt x="595" y="287"/>
                      <a:pt x="488" y="14"/>
                      <a:pt x="274" y="2"/>
                    </a:cubicBezTo>
                    <a:cubicBezTo>
                      <a:pt x="267" y="1"/>
                      <a:pt x="260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9"/>
              <p:cNvSpPr/>
              <p:nvPr/>
            </p:nvSpPr>
            <p:spPr>
              <a:xfrm>
                <a:off x="3305175" y="336482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74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6"/>
                      <a:pt x="125" y="514"/>
                      <a:pt x="258" y="514"/>
                    </a:cubicBezTo>
                    <a:cubicBezTo>
                      <a:pt x="321" y="514"/>
                      <a:pt x="387" y="491"/>
                      <a:pt x="441" y="441"/>
                    </a:cubicBezTo>
                    <a:cubicBezTo>
                      <a:pt x="595" y="286"/>
                      <a:pt x="488" y="13"/>
                      <a:pt x="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9"/>
              <p:cNvSpPr/>
              <p:nvPr/>
            </p:nvSpPr>
            <p:spPr>
              <a:xfrm>
                <a:off x="4574375" y="27644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1"/>
                    </a:moveTo>
                    <a:cubicBezTo>
                      <a:pt x="119" y="1"/>
                      <a:pt x="0" y="120"/>
                      <a:pt x="0" y="263"/>
                    </a:cubicBezTo>
                    <a:cubicBezTo>
                      <a:pt x="0" y="410"/>
                      <a:pt x="129" y="512"/>
                      <a:pt x="259" y="512"/>
                    </a:cubicBezTo>
                    <a:cubicBezTo>
                      <a:pt x="320" y="512"/>
                      <a:pt x="380" y="490"/>
                      <a:pt x="429" y="441"/>
                    </a:cubicBezTo>
                    <a:cubicBezTo>
                      <a:pt x="596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9"/>
              <p:cNvSpPr/>
              <p:nvPr/>
            </p:nvSpPr>
            <p:spPr>
              <a:xfrm>
                <a:off x="3424225" y="2839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2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07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9"/>
              <p:cNvSpPr/>
              <p:nvPr/>
            </p:nvSpPr>
            <p:spPr>
              <a:xfrm>
                <a:off x="3175975" y="26537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01"/>
                      <a:pt x="263" y="501"/>
                    </a:cubicBezTo>
                    <a:cubicBezTo>
                      <a:pt x="417" y="501"/>
                      <a:pt x="536" y="394"/>
                      <a:pt x="536" y="251"/>
                    </a:cubicBezTo>
                    <a:cubicBezTo>
                      <a:pt x="536" y="108"/>
                      <a:pt x="417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9"/>
              <p:cNvSpPr/>
              <p:nvPr/>
            </p:nvSpPr>
            <p:spPr>
              <a:xfrm>
                <a:off x="4679450" y="2461750"/>
                <a:ext cx="13400" cy="12825"/>
              </a:xfrm>
              <a:custGeom>
                <a:rect b="b" l="l" r="r" t="t"/>
                <a:pathLst>
                  <a:path extrusionOk="0" h="513" w="536">
                    <a:moveTo>
                      <a:pt x="262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12"/>
                      <a:pt x="262" y="512"/>
                    </a:cubicBezTo>
                    <a:cubicBezTo>
                      <a:pt x="417" y="512"/>
                      <a:pt x="536" y="393"/>
                      <a:pt x="536" y="250"/>
                    </a:cubicBezTo>
                    <a:cubicBezTo>
                      <a:pt x="536" y="119"/>
                      <a:pt x="417" y="0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9"/>
              <p:cNvSpPr/>
              <p:nvPr/>
            </p:nvSpPr>
            <p:spPr>
              <a:xfrm>
                <a:off x="4420475" y="2324825"/>
                <a:ext cx="13425" cy="12525"/>
              </a:xfrm>
              <a:custGeom>
                <a:rect b="b" l="l" r="r" t="t"/>
                <a:pathLst>
                  <a:path extrusionOk="0" h="501" w="537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393"/>
                      <a:pt x="120" y="500"/>
                      <a:pt x="263" y="500"/>
                    </a:cubicBezTo>
                    <a:cubicBezTo>
                      <a:pt x="417" y="500"/>
                      <a:pt x="537" y="393"/>
                      <a:pt x="537" y="250"/>
                    </a:cubicBezTo>
                    <a:cubicBezTo>
                      <a:pt x="537" y="107"/>
                      <a:pt x="417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9"/>
              <p:cNvSpPr/>
              <p:nvPr/>
            </p:nvSpPr>
            <p:spPr>
              <a:xfrm>
                <a:off x="4200800" y="2052175"/>
                <a:ext cx="13425" cy="12825"/>
              </a:xfrm>
              <a:custGeom>
                <a:rect b="b" l="l" r="r" t="t"/>
                <a:pathLst>
                  <a:path extrusionOk="0" h="513" w="537"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393"/>
                      <a:pt x="120" y="512"/>
                      <a:pt x="263" y="512"/>
                    </a:cubicBezTo>
                    <a:cubicBezTo>
                      <a:pt x="406" y="512"/>
                      <a:pt x="537" y="393"/>
                      <a:pt x="537" y="262"/>
                    </a:cubicBezTo>
                    <a:cubicBezTo>
                      <a:pt x="537" y="119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9"/>
              <p:cNvSpPr/>
              <p:nvPr/>
            </p:nvSpPr>
            <p:spPr>
              <a:xfrm>
                <a:off x="2892600" y="2091725"/>
                <a:ext cx="14925" cy="12825"/>
              </a:xfrm>
              <a:custGeom>
                <a:rect b="b" l="l" r="r" t="t"/>
                <a:pathLst>
                  <a:path extrusionOk="0" h="513" w="597">
                    <a:moveTo>
                      <a:pt x="243" y="1"/>
                    </a:moveTo>
                    <a:cubicBezTo>
                      <a:pt x="109" y="1"/>
                      <a:pt x="1" y="116"/>
                      <a:pt x="1" y="252"/>
                    </a:cubicBezTo>
                    <a:cubicBezTo>
                      <a:pt x="1" y="407"/>
                      <a:pt x="125" y="512"/>
                      <a:pt x="256" y="512"/>
                    </a:cubicBezTo>
                    <a:cubicBezTo>
                      <a:pt x="316" y="512"/>
                      <a:pt x="378" y="491"/>
                      <a:pt x="430" y="442"/>
                    </a:cubicBezTo>
                    <a:cubicBezTo>
                      <a:pt x="596" y="287"/>
                      <a:pt x="489" y="14"/>
                      <a:pt x="263" y="2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9"/>
              <p:cNvSpPr/>
              <p:nvPr/>
            </p:nvSpPr>
            <p:spPr>
              <a:xfrm>
                <a:off x="3100975" y="1773550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407"/>
                      <a:pt x="124" y="511"/>
                      <a:pt x="256" y="511"/>
                    </a:cubicBezTo>
                    <a:cubicBezTo>
                      <a:pt x="316" y="511"/>
                      <a:pt x="377" y="490"/>
                      <a:pt x="429" y="442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9"/>
              <p:cNvSpPr/>
              <p:nvPr/>
            </p:nvSpPr>
            <p:spPr>
              <a:xfrm>
                <a:off x="2931900" y="1586050"/>
                <a:ext cx="14600" cy="12775"/>
              </a:xfrm>
              <a:custGeom>
                <a:rect b="b" l="l" r="r" t="t"/>
                <a:pathLst>
                  <a:path extrusionOk="0" h="511" w="584">
                    <a:moveTo>
                      <a:pt x="263" y="0"/>
                    </a:moveTo>
                    <a:cubicBezTo>
                      <a:pt x="120" y="0"/>
                      <a:pt x="1" y="107"/>
                      <a:pt x="1" y="250"/>
                    </a:cubicBezTo>
                    <a:cubicBezTo>
                      <a:pt x="1" y="406"/>
                      <a:pt x="124" y="511"/>
                      <a:pt x="256" y="511"/>
                    </a:cubicBezTo>
                    <a:cubicBezTo>
                      <a:pt x="316" y="511"/>
                      <a:pt x="377" y="489"/>
                      <a:pt x="429" y="441"/>
                    </a:cubicBezTo>
                    <a:cubicBezTo>
                      <a:pt x="584" y="286"/>
                      <a:pt x="489" y="12"/>
                      <a:pt x="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9"/>
              <p:cNvSpPr/>
              <p:nvPr/>
            </p:nvSpPr>
            <p:spPr>
              <a:xfrm>
                <a:off x="3553400" y="1378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43" y="1"/>
                    </a:moveTo>
                    <a:cubicBezTo>
                      <a:pt x="109" y="1"/>
                      <a:pt x="1" y="115"/>
                      <a:pt x="1" y="251"/>
                    </a:cubicBezTo>
                    <a:cubicBezTo>
                      <a:pt x="1" y="407"/>
                      <a:pt x="130" y="512"/>
                      <a:pt x="262" y="512"/>
                    </a:cubicBezTo>
                    <a:cubicBezTo>
                      <a:pt x="321" y="512"/>
                      <a:pt x="381" y="490"/>
                      <a:pt x="429" y="442"/>
                    </a:cubicBezTo>
                    <a:cubicBezTo>
                      <a:pt x="596" y="275"/>
                      <a:pt x="489" y="1"/>
                      <a:pt x="263" y="1"/>
                    </a:cubicBezTo>
                    <a:cubicBezTo>
                      <a:pt x="256" y="1"/>
                      <a:pt x="250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9"/>
              <p:cNvSpPr/>
              <p:nvPr/>
            </p:nvSpPr>
            <p:spPr>
              <a:xfrm>
                <a:off x="3559950" y="25358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1"/>
                    </a:moveTo>
                    <a:cubicBezTo>
                      <a:pt x="132" y="1"/>
                      <a:pt x="13" y="108"/>
                      <a:pt x="1" y="251"/>
                    </a:cubicBezTo>
                    <a:cubicBezTo>
                      <a:pt x="1" y="406"/>
                      <a:pt x="130" y="511"/>
                      <a:pt x="265" y="511"/>
                    </a:cubicBezTo>
                    <a:cubicBezTo>
                      <a:pt x="327" y="511"/>
                      <a:pt x="389" y="490"/>
                      <a:pt x="441" y="441"/>
                    </a:cubicBezTo>
                    <a:cubicBezTo>
                      <a:pt x="596" y="287"/>
                      <a:pt x="501" y="13"/>
                      <a:pt x="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9"/>
              <p:cNvSpPr/>
              <p:nvPr/>
            </p:nvSpPr>
            <p:spPr>
              <a:xfrm>
                <a:off x="3821900" y="2024775"/>
                <a:ext cx="14900" cy="12575"/>
              </a:xfrm>
              <a:custGeom>
                <a:rect b="b" l="l" r="r" t="t"/>
                <a:pathLst>
                  <a:path extrusionOk="0" h="503" w="596">
                    <a:moveTo>
                      <a:pt x="253" y="0"/>
                    </a:moveTo>
                    <a:cubicBezTo>
                      <a:pt x="109" y="0"/>
                      <a:pt x="0" y="115"/>
                      <a:pt x="0" y="251"/>
                    </a:cubicBezTo>
                    <a:cubicBezTo>
                      <a:pt x="0" y="404"/>
                      <a:pt x="125" y="502"/>
                      <a:pt x="254" y="502"/>
                    </a:cubicBezTo>
                    <a:cubicBezTo>
                      <a:pt x="316" y="502"/>
                      <a:pt x="379" y="480"/>
                      <a:pt x="429" y="429"/>
                    </a:cubicBezTo>
                    <a:cubicBezTo>
                      <a:pt x="596" y="275"/>
                      <a:pt x="488" y="1"/>
                      <a:pt x="274" y="1"/>
                    </a:cubicBezTo>
                    <a:cubicBezTo>
                      <a:pt x="267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9"/>
              <p:cNvSpPr/>
              <p:nvPr/>
            </p:nvSpPr>
            <p:spPr>
              <a:xfrm>
                <a:off x="3681400" y="3347875"/>
                <a:ext cx="14900" cy="12850"/>
              </a:xfrm>
              <a:custGeom>
                <a:rect b="b" l="l" r="r" t="t"/>
                <a:pathLst>
                  <a:path extrusionOk="0" h="514" w="596">
                    <a:moveTo>
                      <a:pt x="262" y="0"/>
                    </a:moveTo>
                    <a:cubicBezTo>
                      <a:pt x="120" y="0"/>
                      <a:pt x="1" y="119"/>
                      <a:pt x="1" y="262"/>
                    </a:cubicBezTo>
                    <a:cubicBezTo>
                      <a:pt x="1" y="415"/>
                      <a:pt x="126" y="513"/>
                      <a:pt x="254" y="513"/>
                    </a:cubicBezTo>
                    <a:cubicBezTo>
                      <a:pt x="316" y="513"/>
                      <a:pt x="379" y="491"/>
                      <a:pt x="429" y="441"/>
                    </a:cubicBezTo>
                    <a:cubicBezTo>
                      <a:pt x="596" y="286"/>
                      <a:pt x="489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9"/>
              <p:cNvSpPr/>
              <p:nvPr/>
            </p:nvSpPr>
            <p:spPr>
              <a:xfrm>
                <a:off x="3958825" y="3324350"/>
                <a:ext cx="14900" cy="12800"/>
              </a:xfrm>
              <a:custGeom>
                <a:rect b="b" l="l" r="r" t="t"/>
                <a:pathLst>
                  <a:path extrusionOk="0" h="512" w="596">
                    <a:moveTo>
                      <a:pt x="262" y="0"/>
                    </a:moveTo>
                    <a:cubicBezTo>
                      <a:pt x="119" y="0"/>
                      <a:pt x="0" y="119"/>
                      <a:pt x="0" y="262"/>
                    </a:cubicBezTo>
                    <a:cubicBezTo>
                      <a:pt x="0" y="409"/>
                      <a:pt x="129" y="511"/>
                      <a:pt x="259" y="511"/>
                    </a:cubicBezTo>
                    <a:cubicBezTo>
                      <a:pt x="319" y="511"/>
                      <a:pt x="380" y="490"/>
                      <a:pt x="429" y="441"/>
                    </a:cubicBezTo>
                    <a:cubicBezTo>
                      <a:pt x="595" y="286"/>
                      <a:pt x="488" y="12"/>
                      <a:pt x="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9"/>
              <p:cNvSpPr/>
              <p:nvPr/>
            </p:nvSpPr>
            <p:spPr>
              <a:xfrm>
                <a:off x="4214200" y="3088300"/>
                <a:ext cx="14625" cy="12800"/>
              </a:xfrm>
              <a:custGeom>
                <a:rect b="b" l="l" r="r" t="t"/>
                <a:pathLst>
                  <a:path extrusionOk="0" h="512" w="585">
                    <a:moveTo>
                      <a:pt x="263" y="1"/>
                    </a:moveTo>
                    <a:cubicBezTo>
                      <a:pt x="120" y="1"/>
                      <a:pt x="1" y="108"/>
                      <a:pt x="1" y="251"/>
                    </a:cubicBezTo>
                    <a:cubicBezTo>
                      <a:pt x="1" y="406"/>
                      <a:pt x="125" y="511"/>
                      <a:pt x="256" y="511"/>
                    </a:cubicBezTo>
                    <a:cubicBezTo>
                      <a:pt x="316" y="511"/>
                      <a:pt x="377" y="490"/>
                      <a:pt x="429" y="441"/>
                    </a:cubicBezTo>
                    <a:cubicBezTo>
                      <a:pt x="584" y="287"/>
                      <a:pt x="489" y="13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9"/>
              <p:cNvSpPr/>
              <p:nvPr/>
            </p:nvSpPr>
            <p:spPr>
              <a:xfrm>
                <a:off x="2329450" y="1421425"/>
                <a:ext cx="14600" cy="12800"/>
              </a:xfrm>
              <a:custGeom>
                <a:rect b="b" l="l" r="r" t="t"/>
                <a:pathLst>
                  <a:path extrusionOk="0" h="512" w="584">
                    <a:moveTo>
                      <a:pt x="262" y="1"/>
                    </a:moveTo>
                    <a:cubicBezTo>
                      <a:pt x="119" y="1"/>
                      <a:pt x="0" y="108"/>
                      <a:pt x="0" y="263"/>
                    </a:cubicBezTo>
                    <a:cubicBezTo>
                      <a:pt x="0" y="410"/>
                      <a:pt x="123" y="512"/>
                      <a:pt x="254" y="512"/>
                    </a:cubicBezTo>
                    <a:cubicBezTo>
                      <a:pt x="314" y="512"/>
                      <a:pt x="376" y="490"/>
                      <a:pt x="429" y="441"/>
                    </a:cubicBezTo>
                    <a:cubicBezTo>
                      <a:pt x="584" y="287"/>
                      <a:pt x="488" y="13"/>
                      <a:pt x="2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9"/>
              <p:cNvSpPr/>
              <p:nvPr/>
            </p:nvSpPr>
            <p:spPr>
              <a:xfrm>
                <a:off x="1648400" y="336392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1"/>
                    </a:lnTo>
                    <a:lnTo>
                      <a:pt x="489" y="1299"/>
                    </a:lnTo>
                    <a:lnTo>
                      <a:pt x="799" y="906"/>
                    </a:lnTo>
                    <a:lnTo>
                      <a:pt x="1287" y="1061"/>
                    </a:lnTo>
                    <a:lnTo>
                      <a:pt x="989" y="656"/>
                    </a:lnTo>
                    <a:lnTo>
                      <a:pt x="1287" y="251"/>
                    </a:lnTo>
                    <a:lnTo>
                      <a:pt x="799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9"/>
              <p:cNvSpPr/>
              <p:nvPr/>
            </p:nvSpPr>
            <p:spPr>
              <a:xfrm>
                <a:off x="1724025" y="3057950"/>
                <a:ext cx="32450" cy="32775"/>
              </a:xfrm>
              <a:custGeom>
                <a:rect b="b" l="l" r="r" t="t"/>
                <a:pathLst>
                  <a:path extrusionOk="0" h="1311" w="1298">
                    <a:moveTo>
                      <a:pt x="500" y="0"/>
                    </a:moveTo>
                    <a:lnTo>
                      <a:pt x="500" y="500"/>
                    </a:lnTo>
                    <a:lnTo>
                      <a:pt x="0" y="655"/>
                    </a:lnTo>
                    <a:lnTo>
                      <a:pt x="500" y="810"/>
                    </a:lnTo>
                    <a:lnTo>
                      <a:pt x="500" y="1310"/>
                    </a:lnTo>
                    <a:lnTo>
                      <a:pt x="810" y="905"/>
                    </a:lnTo>
                    <a:lnTo>
                      <a:pt x="1298" y="1060"/>
                    </a:lnTo>
                    <a:lnTo>
                      <a:pt x="988" y="655"/>
                    </a:lnTo>
                    <a:lnTo>
                      <a:pt x="1298" y="250"/>
                    </a:lnTo>
                    <a:lnTo>
                      <a:pt x="810" y="405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9"/>
              <p:cNvSpPr/>
              <p:nvPr/>
            </p:nvSpPr>
            <p:spPr>
              <a:xfrm>
                <a:off x="1903200" y="3678850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501"/>
                    </a:lnTo>
                    <a:lnTo>
                      <a:pt x="1" y="656"/>
                    </a:lnTo>
                    <a:lnTo>
                      <a:pt x="489" y="810"/>
                    </a:lnTo>
                    <a:lnTo>
                      <a:pt x="489" y="1299"/>
                    </a:lnTo>
                    <a:lnTo>
                      <a:pt x="798" y="906"/>
                    </a:lnTo>
                    <a:lnTo>
                      <a:pt x="1286" y="1048"/>
                    </a:lnTo>
                    <a:lnTo>
                      <a:pt x="989" y="656"/>
                    </a:lnTo>
                    <a:lnTo>
                      <a:pt x="1286" y="251"/>
                    </a:lnTo>
                    <a:lnTo>
                      <a:pt x="798" y="406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9"/>
              <p:cNvSpPr/>
              <p:nvPr/>
            </p:nvSpPr>
            <p:spPr>
              <a:xfrm>
                <a:off x="1379325" y="3424650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3" y="1"/>
                    </a:moveTo>
                    <a:cubicBezTo>
                      <a:pt x="72" y="1"/>
                      <a:pt x="1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9"/>
              <p:cNvSpPr/>
              <p:nvPr/>
            </p:nvSpPr>
            <p:spPr>
              <a:xfrm>
                <a:off x="1782650" y="3521700"/>
                <a:ext cx="7775" cy="6450"/>
              </a:xfrm>
              <a:custGeom>
                <a:rect b="b" l="l" r="r" t="t"/>
                <a:pathLst>
                  <a:path extrusionOk="0" h="258" w="311">
                    <a:moveTo>
                      <a:pt x="143" y="0"/>
                    </a:moveTo>
                    <a:cubicBezTo>
                      <a:pt x="60" y="0"/>
                      <a:pt x="1" y="48"/>
                      <a:pt x="1" y="131"/>
                    </a:cubicBezTo>
                    <a:cubicBezTo>
                      <a:pt x="1" y="206"/>
                      <a:pt x="70" y="258"/>
                      <a:pt x="141" y="258"/>
                    </a:cubicBezTo>
                    <a:cubicBezTo>
                      <a:pt x="171" y="258"/>
                      <a:pt x="202" y="248"/>
                      <a:pt x="227" y="226"/>
                    </a:cubicBezTo>
                    <a:cubicBezTo>
                      <a:pt x="310" y="143"/>
                      <a:pt x="25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9"/>
              <p:cNvSpPr/>
              <p:nvPr/>
            </p:nvSpPr>
            <p:spPr>
              <a:xfrm>
                <a:off x="1982375" y="3265125"/>
                <a:ext cx="7475" cy="6650"/>
              </a:xfrm>
              <a:custGeom>
                <a:rect b="b" l="l" r="r" t="t"/>
                <a:pathLst>
                  <a:path extrusionOk="0" h="266" w="299">
                    <a:moveTo>
                      <a:pt x="132" y="0"/>
                    </a:moveTo>
                    <a:cubicBezTo>
                      <a:pt x="60" y="0"/>
                      <a:pt x="1" y="60"/>
                      <a:pt x="1" y="131"/>
                    </a:cubicBezTo>
                    <a:cubicBezTo>
                      <a:pt x="1" y="212"/>
                      <a:pt x="61" y="265"/>
                      <a:pt x="126" y="265"/>
                    </a:cubicBezTo>
                    <a:cubicBezTo>
                      <a:pt x="156" y="265"/>
                      <a:pt x="188" y="253"/>
                      <a:pt x="215" y="226"/>
                    </a:cubicBezTo>
                    <a:cubicBezTo>
                      <a:pt x="298" y="143"/>
                      <a:pt x="251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9"/>
              <p:cNvSpPr/>
              <p:nvPr/>
            </p:nvSpPr>
            <p:spPr>
              <a:xfrm>
                <a:off x="1567150" y="3227300"/>
                <a:ext cx="7750" cy="6475"/>
              </a:xfrm>
              <a:custGeom>
                <a:rect b="b" l="l" r="r" t="t"/>
                <a:pathLst>
                  <a:path extrusionOk="0" h="259" w="310">
                    <a:moveTo>
                      <a:pt x="143" y="1"/>
                    </a:moveTo>
                    <a:cubicBezTo>
                      <a:pt x="72" y="1"/>
                      <a:pt x="0" y="61"/>
                      <a:pt x="0" y="132"/>
                    </a:cubicBezTo>
                    <a:cubicBezTo>
                      <a:pt x="0" y="207"/>
                      <a:pt x="70" y="258"/>
                      <a:pt x="140" y="258"/>
                    </a:cubicBezTo>
                    <a:cubicBezTo>
                      <a:pt x="171" y="258"/>
                      <a:pt x="201" y="249"/>
                      <a:pt x="227" y="227"/>
                    </a:cubicBezTo>
                    <a:cubicBezTo>
                      <a:pt x="310" y="144"/>
                      <a:pt x="250" y="1"/>
                      <a:pt x="1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9"/>
              <p:cNvSpPr/>
              <p:nvPr/>
            </p:nvSpPr>
            <p:spPr>
              <a:xfrm>
                <a:off x="1779375" y="3314800"/>
                <a:ext cx="14900" cy="12725"/>
              </a:xfrm>
              <a:custGeom>
                <a:rect b="b" l="l" r="r" t="t"/>
                <a:pathLst>
                  <a:path extrusionOk="0" h="509" w="596">
                    <a:moveTo>
                      <a:pt x="255" y="1"/>
                    </a:moveTo>
                    <a:cubicBezTo>
                      <a:pt x="121" y="1"/>
                      <a:pt x="12" y="115"/>
                      <a:pt x="1" y="251"/>
                    </a:cubicBezTo>
                    <a:cubicBezTo>
                      <a:pt x="1" y="404"/>
                      <a:pt x="125" y="508"/>
                      <a:pt x="258" y="508"/>
                    </a:cubicBezTo>
                    <a:cubicBezTo>
                      <a:pt x="322" y="508"/>
                      <a:pt x="387" y="484"/>
                      <a:pt x="441" y="430"/>
                    </a:cubicBezTo>
                    <a:cubicBezTo>
                      <a:pt x="596" y="275"/>
                      <a:pt x="501" y="1"/>
                      <a:pt x="274" y="1"/>
                    </a:cubicBezTo>
                    <a:cubicBezTo>
                      <a:pt x="268" y="1"/>
                      <a:pt x="261" y="1"/>
                      <a:pt x="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9"/>
              <p:cNvSpPr/>
              <p:nvPr/>
            </p:nvSpPr>
            <p:spPr>
              <a:xfrm>
                <a:off x="1654350" y="4108075"/>
                <a:ext cx="32175" cy="32475"/>
              </a:xfrm>
              <a:custGeom>
                <a:rect b="b" l="l" r="r" t="t"/>
                <a:pathLst>
                  <a:path extrusionOk="0" h="1299" w="1287">
                    <a:moveTo>
                      <a:pt x="489" y="1"/>
                    </a:moveTo>
                    <a:lnTo>
                      <a:pt x="489" y="489"/>
                    </a:lnTo>
                    <a:lnTo>
                      <a:pt x="1" y="643"/>
                    </a:lnTo>
                    <a:lnTo>
                      <a:pt x="489" y="798"/>
                    </a:lnTo>
                    <a:lnTo>
                      <a:pt x="489" y="1298"/>
                    </a:lnTo>
                    <a:lnTo>
                      <a:pt x="799" y="893"/>
                    </a:lnTo>
                    <a:lnTo>
                      <a:pt x="1287" y="1048"/>
                    </a:lnTo>
                    <a:lnTo>
                      <a:pt x="989" y="643"/>
                    </a:lnTo>
                    <a:lnTo>
                      <a:pt x="1287" y="251"/>
                    </a:lnTo>
                    <a:lnTo>
                      <a:pt x="799" y="39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9"/>
              <p:cNvSpPr/>
              <p:nvPr/>
            </p:nvSpPr>
            <p:spPr>
              <a:xfrm>
                <a:off x="1129400" y="3853850"/>
                <a:ext cx="9350" cy="6600"/>
              </a:xfrm>
              <a:custGeom>
                <a:rect b="b" l="l" r="r" t="t"/>
                <a:pathLst>
                  <a:path extrusionOk="0" h="264" w="374">
                    <a:moveTo>
                      <a:pt x="166" y="0"/>
                    </a:moveTo>
                    <a:cubicBezTo>
                      <a:pt x="0" y="0"/>
                      <a:pt x="3" y="264"/>
                      <a:pt x="176" y="264"/>
                    </a:cubicBezTo>
                    <a:cubicBezTo>
                      <a:pt x="179" y="264"/>
                      <a:pt x="183" y="264"/>
                      <a:pt x="187" y="264"/>
                    </a:cubicBezTo>
                    <a:cubicBezTo>
                      <a:pt x="191" y="264"/>
                      <a:pt x="194" y="264"/>
                      <a:pt x="198" y="264"/>
                    </a:cubicBezTo>
                    <a:cubicBezTo>
                      <a:pt x="370" y="264"/>
                      <a:pt x="374" y="0"/>
                      <a:pt x="208" y="0"/>
                    </a:cubicBezTo>
                    <a:cubicBezTo>
                      <a:pt x="201" y="0"/>
                      <a:pt x="194" y="1"/>
                      <a:pt x="187" y="2"/>
                    </a:cubicBezTo>
                    <a:cubicBezTo>
                      <a:pt x="179" y="1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9"/>
              <p:cNvSpPr/>
              <p:nvPr/>
            </p:nvSpPr>
            <p:spPr>
              <a:xfrm>
                <a:off x="1533800" y="39506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0"/>
                    </a:moveTo>
                    <a:cubicBezTo>
                      <a:pt x="72" y="0"/>
                      <a:pt x="13" y="60"/>
                      <a:pt x="1" y="131"/>
                    </a:cubicBezTo>
                    <a:cubicBezTo>
                      <a:pt x="1" y="212"/>
                      <a:pt x="67" y="265"/>
                      <a:pt x="135" y="265"/>
                    </a:cubicBezTo>
                    <a:cubicBezTo>
                      <a:pt x="167" y="265"/>
                      <a:pt x="200" y="253"/>
                      <a:pt x="227" y="226"/>
                    </a:cubicBezTo>
                    <a:cubicBezTo>
                      <a:pt x="310" y="143"/>
                      <a:pt x="251" y="12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9"/>
              <p:cNvSpPr/>
              <p:nvPr/>
            </p:nvSpPr>
            <p:spPr>
              <a:xfrm>
                <a:off x="1733550" y="3694025"/>
                <a:ext cx="7450" cy="6675"/>
              </a:xfrm>
              <a:custGeom>
                <a:rect b="b" l="l" r="r" t="t"/>
                <a:pathLst>
                  <a:path extrusionOk="0" h="267" w="298">
                    <a:moveTo>
                      <a:pt x="131" y="1"/>
                    </a:moveTo>
                    <a:cubicBezTo>
                      <a:pt x="60" y="1"/>
                      <a:pt x="0" y="60"/>
                      <a:pt x="0" y="132"/>
                    </a:cubicBezTo>
                    <a:cubicBezTo>
                      <a:pt x="0" y="213"/>
                      <a:pt x="60" y="266"/>
                      <a:pt x="125" y="266"/>
                    </a:cubicBezTo>
                    <a:cubicBezTo>
                      <a:pt x="156" y="266"/>
                      <a:pt x="187" y="254"/>
                      <a:pt x="214" y="227"/>
                    </a:cubicBezTo>
                    <a:cubicBezTo>
                      <a:pt x="298" y="144"/>
                      <a:pt x="250" y="13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9"/>
              <p:cNvSpPr/>
              <p:nvPr/>
            </p:nvSpPr>
            <p:spPr>
              <a:xfrm>
                <a:off x="1318300" y="3656225"/>
                <a:ext cx="7775" cy="6650"/>
              </a:xfrm>
              <a:custGeom>
                <a:rect b="b" l="l" r="r" t="t"/>
                <a:pathLst>
                  <a:path extrusionOk="0" h="266" w="311">
                    <a:moveTo>
                      <a:pt x="144" y="1"/>
                    </a:moveTo>
                    <a:cubicBezTo>
                      <a:pt x="72" y="1"/>
                      <a:pt x="13" y="60"/>
                      <a:pt x="1" y="132"/>
                    </a:cubicBezTo>
                    <a:cubicBezTo>
                      <a:pt x="1" y="213"/>
                      <a:pt x="66" y="266"/>
                      <a:pt x="135" y="266"/>
                    </a:cubicBezTo>
                    <a:cubicBezTo>
                      <a:pt x="167" y="266"/>
                      <a:pt x="200" y="254"/>
                      <a:pt x="227" y="227"/>
                    </a:cubicBezTo>
                    <a:cubicBezTo>
                      <a:pt x="310" y="144"/>
                      <a:pt x="251" y="13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9"/>
              <p:cNvSpPr/>
              <p:nvPr/>
            </p:nvSpPr>
            <p:spPr>
              <a:xfrm>
                <a:off x="1530525" y="3743750"/>
                <a:ext cx="14925" cy="12800"/>
              </a:xfrm>
              <a:custGeom>
                <a:rect b="b" l="l" r="r" t="t"/>
                <a:pathLst>
                  <a:path extrusionOk="0" h="512" w="597">
                    <a:moveTo>
                      <a:pt x="275" y="0"/>
                    </a:moveTo>
                    <a:cubicBezTo>
                      <a:pt x="132" y="0"/>
                      <a:pt x="13" y="107"/>
                      <a:pt x="1" y="262"/>
                    </a:cubicBezTo>
                    <a:cubicBezTo>
                      <a:pt x="1" y="409"/>
                      <a:pt x="129" y="511"/>
                      <a:pt x="264" y="511"/>
                    </a:cubicBezTo>
                    <a:cubicBezTo>
                      <a:pt x="326" y="511"/>
                      <a:pt x="389" y="490"/>
                      <a:pt x="441" y="441"/>
                    </a:cubicBezTo>
                    <a:cubicBezTo>
                      <a:pt x="596" y="286"/>
                      <a:pt x="501" y="12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9"/>
              <p:cNvSpPr/>
              <p:nvPr/>
            </p:nvSpPr>
            <p:spPr>
              <a:xfrm>
                <a:off x="844725" y="3330900"/>
                <a:ext cx="31875" cy="33650"/>
              </a:xfrm>
              <a:custGeom>
                <a:rect b="b" l="l" r="r" t="t"/>
                <a:pathLst>
                  <a:path extrusionOk="0" h="1346" w="1275">
                    <a:moveTo>
                      <a:pt x="727" y="0"/>
                    </a:moveTo>
                    <a:lnTo>
                      <a:pt x="489" y="453"/>
                    </a:lnTo>
                    <a:lnTo>
                      <a:pt x="1" y="358"/>
                    </a:lnTo>
                    <a:lnTo>
                      <a:pt x="334" y="739"/>
                    </a:lnTo>
                    <a:lnTo>
                      <a:pt x="84" y="1191"/>
                    </a:lnTo>
                    <a:lnTo>
                      <a:pt x="84" y="1191"/>
                    </a:lnTo>
                    <a:lnTo>
                      <a:pt x="537" y="965"/>
                    </a:lnTo>
                    <a:lnTo>
                      <a:pt x="870" y="1346"/>
                    </a:lnTo>
                    <a:lnTo>
                      <a:pt x="822" y="834"/>
                    </a:lnTo>
                    <a:lnTo>
                      <a:pt x="1275" y="608"/>
                    </a:lnTo>
                    <a:lnTo>
                      <a:pt x="787" y="512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9"/>
              <p:cNvSpPr/>
              <p:nvPr/>
            </p:nvSpPr>
            <p:spPr>
              <a:xfrm>
                <a:off x="1221925" y="2868625"/>
                <a:ext cx="7700" cy="6600"/>
              </a:xfrm>
              <a:custGeom>
                <a:rect b="b" l="l" r="r" t="t"/>
                <a:pathLst>
                  <a:path extrusionOk="0" h="264" w="308">
                    <a:moveTo>
                      <a:pt x="174" y="0"/>
                    </a:moveTo>
                    <a:cubicBezTo>
                      <a:pt x="74" y="0"/>
                      <a:pt x="1" y="113"/>
                      <a:pt x="58" y="203"/>
                    </a:cubicBezTo>
                    <a:cubicBezTo>
                      <a:pt x="83" y="244"/>
                      <a:pt x="124" y="263"/>
                      <a:pt x="164" y="263"/>
                    </a:cubicBezTo>
                    <a:cubicBezTo>
                      <a:pt x="218" y="263"/>
                      <a:pt x="270" y="229"/>
                      <a:pt x="284" y="168"/>
                    </a:cubicBezTo>
                    <a:cubicBezTo>
                      <a:pt x="308" y="96"/>
                      <a:pt x="260" y="25"/>
                      <a:pt x="189" y="1"/>
                    </a:cubicBezTo>
                    <a:cubicBezTo>
                      <a:pt x="184" y="0"/>
                      <a:pt x="179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9"/>
              <p:cNvSpPr/>
              <p:nvPr/>
            </p:nvSpPr>
            <p:spPr>
              <a:xfrm>
                <a:off x="1048500" y="324570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0"/>
                    </a:moveTo>
                    <a:cubicBezTo>
                      <a:pt x="64" y="0"/>
                      <a:pt x="0" y="107"/>
                      <a:pt x="65" y="194"/>
                    </a:cubicBezTo>
                    <a:cubicBezTo>
                      <a:pt x="91" y="234"/>
                      <a:pt x="131" y="253"/>
                      <a:pt x="171" y="253"/>
                    </a:cubicBezTo>
                    <a:cubicBezTo>
                      <a:pt x="225" y="253"/>
                      <a:pt x="278" y="219"/>
                      <a:pt x="291" y="158"/>
                    </a:cubicBezTo>
                    <a:cubicBezTo>
                      <a:pt x="315" y="87"/>
                      <a:pt x="268" y="15"/>
                      <a:pt x="196" y="3"/>
                    </a:cubicBezTo>
                    <a:cubicBezTo>
                      <a:pt x="186" y="1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9"/>
              <p:cNvSpPr/>
              <p:nvPr/>
            </p:nvSpPr>
            <p:spPr>
              <a:xfrm>
                <a:off x="1261325" y="3491250"/>
                <a:ext cx="7900" cy="6350"/>
              </a:xfrm>
              <a:custGeom>
                <a:rect b="b" l="l" r="r" t="t"/>
                <a:pathLst>
                  <a:path extrusionOk="0" h="254" w="316">
                    <a:moveTo>
                      <a:pt x="166" y="1"/>
                    </a:moveTo>
                    <a:cubicBezTo>
                      <a:pt x="64" y="1"/>
                      <a:pt x="0" y="107"/>
                      <a:pt x="65" y="194"/>
                    </a:cubicBezTo>
                    <a:cubicBezTo>
                      <a:pt x="91" y="235"/>
                      <a:pt x="131" y="254"/>
                      <a:pt x="172" y="254"/>
                    </a:cubicBezTo>
                    <a:cubicBezTo>
                      <a:pt x="227" y="254"/>
                      <a:pt x="283" y="220"/>
                      <a:pt x="303" y="159"/>
                    </a:cubicBezTo>
                    <a:cubicBezTo>
                      <a:pt x="315" y="87"/>
                      <a:pt x="268" y="16"/>
                      <a:pt x="196" y="4"/>
                    </a:cubicBezTo>
                    <a:cubicBezTo>
                      <a:pt x="186" y="2"/>
                      <a:pt x="17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9"/>
              <p:cNvSpPr/>
              <p:nvPr/>
            </p:nvSpPr>
            <p:spPr>
              <a:xfrm>
                <a:off x="1378425" y="3091225"/>
                <a:ext cx="8525" cy="6925"/>
              </a:xfrm>
              <a:custGeom>
                <a:rect b="b" l="l" r="r" t="t"/>
                <a:pathLst>
                  <a:path extrusionOk="0" h="277" w="341">
                    <a:moveTo>
                      <a:pt x="186" y="0"/>
                    </a:moveTo>
                    <a:cubicBezTo>
                      <a:pt x="159" y="0"/>
                      <a:pt x="132" y="9"/>
                      <a:pt x="108" y="27"/>
                    </a:cubicBezTo>
                    <a:cubicBezTo>
                      <a:pt x="1" y="98"/>
                      <a:pt x="48" y="253"/>
                      <a:pt x="179" y="277"/>
                    </a:cubicBezTo>
                    <a:cubicBezTo>
                      <a:pt x="239" y="277"/>
                      <a:pt x="310" y="229"/>
                      <a:pt x="322" y="170"/>
                    </a:cubicBezTo>
                    <a:cubicBezTo>
                      <a:pt x="340" y="72"/>
                      <a:pt x="265" y="0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9"/>
              <p:cNvSpPr/>
              <p:nvPr/>
            </p:nvSpPr>
            <p:spPr>
              <a:xfrm>
                <a:off x="1244750" y="3281925"/>
                <a:ext cx="14950" cy="12700"/>
              </a:xfrm>
              <a:custGeom>
                <a:rect b="b" l="l" r="r" t="t"/>
                <a:pathLst>
                  <a:path extrusionOk="0" h="508" w="598">
                    <a:moveTo>
                      <a:pt x="313" y="1"/>
                    </a:moveTo>
                    <a:cubicBezTo>
                      <a:pt x="120" y="1"/>
                      <a:pt x="0" y="214"/>
                      <a:pt x="109" y="388"/>
                    </a:cubicBezTo>
                    <a:cubicBezTo>
                      <a:pt x="160" y="469"/>
                      <a:pt x="241" y="507"/>
                      <a:pt x="321" y="507"/>
                    </a:cubicBezTo>
                    <a:cubicBezTo>
                      <a:pt x="429" y="507"/>
                      <a:pt x="534" y="439"/>
                      <a:pt x="562" y="316"/>
                    </a:cubicBezTo>
                    <a:cubicBezTo>
                      <a:pt x="597" y="173"/>
                      <a:pt x="502" y="31"/>
                      <a:pt x="371" y="7"/>
                    </a:cubicBezTo>
                    <a:cubicBezTo>
                      <a:pt x="351" y="3"/>
                      <a:pt x="332" y="1"/>
                      <a:pt x="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793" name="Google Shape;3793;p9"/>
          <p:cNvSpPr txBox="1"/>
          <p:nvPr>
            <p:ph type="title"/>
          </p:nvPr>
        </p:nvSpPr>
        <p:spPr>
          <a:xfrm>
            <a:off x="897425" y="1494475"/>
            <a:ext cx="4440000" cy="12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112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94" name="Google Shape;3794;p9"/>
          <p:cNvSpPr txBox="1"/>
          <p:nvPr>
            <p:ph idx="1" type="subTitle"/>
          </p:nvPr>
        </p:nvSpPr>
        <p:spPr>
          <a:xfrm>
            <a:off x="1014150" y="2775008"/>
            <a:ext cx="4206600" cy="10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3795" name="Shape 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p10"/>
          <p:cNvSpPr txBox="1"/>
          <p:nvPr>
            <p:ph type="title"/>
          </p:nvPr>
        </p:nvSpPr>
        <p:spPr>
          <a:xfrm>
            <a:off x="4773179" y="3573772"/>
            <a:ext cx="3712500" cy="11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400"/>
              <a:buNone/>
              <a:defRPr sz="3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ajdhani"/>
              <a:buNone/>
              <a:defRPr b="1" sz="34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indent="-3238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○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indent="-3238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■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indent="-3238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indent="-3238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○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indent="-3238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■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indent="-3238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indent="-3238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○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indent="-3238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■"/>
              <a:defRPr sz="15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VS0OT8ZJCo2CepZDOG6_eqrqw0s1bHg2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3QvH7UtOTuH-xNKdW_VItFqq9R6fu0kH/view" TargetMode="External"/><Relationship Id="rId6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jp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87" name="Shape 1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88" name="Google Shape;12388;p32"/>
          <p:cNvGrpSpPr/>
          <p:nvPr/>
        </p:nvGrpSpPr>
        <p:grpSpPr>
          <a:xfrm>
            <a:off x="547595" y="4043711"/>
            <a:ext cx="7853114" cy="1935817"/>
            <a:chOff x="547595" y="4043711"/>
            <a:chExt cx="7853114" cy="1935817"/>
          </a:xfrm>
        </p:grpSpPr>
        <p:grpSp>
          <p:nvGrpSpPr>
            <p:cNvPr id="12389" name="Google Shape;12389;p32"/>
            <p:cNvGrpSpPr/>
            <p:nvPr/>
          </p:nvGrpSpPr>
          <p:grpSpPr>
            <a:xfrm>
              <a:off x="547595" y="4043711"/>
              <a:ext cx="7853114" cy="1935817"/>
              <a:chOff x="1927575" y="3812950"/>
              <a:chExt cx="5397700" cy="1330550"/>
            </a:xfrm>
          </p:grpSpPr>
          <p:sp>
            <p:nvSpPr>
              <p:cNvPr id="12390" name="Google Shape;12390;p32"/>
              <p:cNvSpPr/>
              <p:nvPr/>
            </p:nvSpPr>
            <p:spPr>
              <a:xfrm>
                <a:off x="1927575" y="3812950"/>
                <a:ext cx="5397700" cy="1330550"/>
              </a:xfrm>
              <a:custGeom>
                <a:rect b="b" l="l" r="r" t="t"/>
                <a:pathLst>
                  <a:path extrusionOk="0" h="53222" w="215908">
                    <a:moveTo>
                      <a:pt x="107945" y="1"/>
                    </a:moveTo>
                    <a:cubicBezTo>
                      <a:pt x="73342" y="1"/>
                      <a:pt x="38729" y="13116"/>
                      <a:pt x="12204" y="39387"/>
                    </a:cubicBezTo>
                    <a:cubicBezTo>
                      <a:pt x="7834" y="43721"/>
                      <a:pt x="3762" y="48340"/>
                      <a:pt x="0" y="53222"/>
                    </a:cubicBezTo>
                    <a:lnTo>
                      <a:pt x="215908" y="53222"/>
                    </a:lnTo>
                    <a:cubicBezTo>
                      <a:pt x="212419" y="48685"/>
                      <a:pt x="208657" y="44375"/>
                      <a:pt x="204633" y="40315"/>
                    </a:cubicBezTo>
                    <a:cubicBezTo>
                      <a:pt x="178022" y="13453"/>
                      <a:pt x="142988" y="1"/>
                      <a:pt x="1079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1" name="Google Shape;12391;p32"/>
              <p:cNvSpPr/>
              <p:nvPr/>
            </p:nvSpPr>
            <p:spPr>
              <a:xfrm>
                <a:off x="5862875" y="4044825"/>
                <a:ext cx="831075" cy="491575"/>
              </a:xfrm>
              <a:custGeom>
                <a:rect b="b" l="l" r="r" t="t"/>
                <a:pathLst>
                  <a:path extrusionOk="0" h="19663" w="33243">
                    <a:moveTo>
                      <a:pt x="1" y="1"/>
                    </a:moveTo>
                    <a:cubicBezTo>
                      <a:pt x="3472" y="11896"/>
                      <a:pt x="14346" y="19662"/>
                      <a:pt x="26182" y="19662"/>
                    </a:cubicBezTo>
                    <a:cubicBezTo>
                      <a:pt x="28514" y="19662"/>
                      <a:pt x="30885" y="19361"/>
                      <a:pt x="33243" y="18729"/>
                    </a:cubicBezTo>
                    <a:cubicBezTo>
                      <a:pt x="23111" y="10943"/>
                      <a:pt x="11919" y="4644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2" name="Google Shape;12392;p32"/>
              <p:cNvSpPr/>
              <p:nvPr/>
            </p:nvSpPr>
            <p:spPr>
              <a:xfrm>
                <a:off x="4393650" y="4961900"/>
                <a:ext cx="503650" cy="181600"/>
              </a:xfrm>
              <a:custGeom>
                <a:rect b="b" l="l" r="r" t="t"/>
                <a:pathLst>
                  <a:path extrusionOk="0" h="7264" w="20146">
                    <a:moveTo>
                      <a:pt x="10073" y="1"/>
                    </a:moveTo>
                    <a:cubicBezTo>
                      <a:pt x="5501" y="1"/>
                      <a:pt x="1441" y="2930"/>
                      <a:pt x="0" y="7264"/>
                    </a:cubicBezTo>
                    <a:lnTo>
                      <a:pt x="20146" y="7264"/>
                    </a:lnTo>
                    <a:cubicBezTo>
                      <a:pt x="18705" y="2930"/>
                      <a:pt x="14645" y="1"/>
                      <a:pt x="100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3" name="Google Shape;12393;p32"/>
              <p:cNvSpPr/>
              <p:nvPr/>
            </p:nvSpPr>
            <p:spPr>
              <a:xfrm>
                <a:off x="2474950" y="4658600"/>
                <a:ext cx="523000" cy="484800"/>
              </a:xfrm>
              <a:custGeom>
                <a:rect b="b" l="l" r="r" t="t"/>
                <a:pathLst>
                  <a:path extrusionOk="0" h="19392" w="20920">
                    <a:moveTo>
                      <a:pt x="10455" y="0"/>
                    </a:moveTo>
                    <a:cubicBezTo>
                      <a:pt x="6549" y="0"/>
                      <a:pt x="3029" y="2340"/>
                      <a:pt x="1525" y="5942"/>
                    </a:cubicBezTo>
                    <a:cubicBezTo>
                      <a:pt x="1" y="9561"/>
                      <a:pt x="810" y="13728"/>
                      <a:pt x="3572" y="16526"/>
                    </a:cubicBezTo>
                    <a:cubicBezTo>
                      <a:pt x="5470" y="18436"/>
                      <a:pt x="7963" y="19391"/>
                      <a:pt x="10458" y="19391"/>
                    </a:cubicBezTo>
                    <a:cubicBezTo>
                      <a:pt x="12925" y="19391"/>
                      <a:pt x="15394" y="18457"/>
                      <a:pt x="17288" y="16586"/>
                    </a:cubicBezTo>
                    <a:cubicBezTo>
                      <a:pt x="20075" y="13824"/>
                      <a:pt x="20920" y="9656"/>
                      <a:pt x="19444" y="6025"/>
                    </a:cubicBezTo>
                    <a:cubicBezTo>
                      <a:pt x="17955" y="2394"/>
                      <a:pt x="14431" y="24"/>
                      <a:pt x="10514" y="1"/>
                    </a:cubicBezTo>
                    <a:cubicBezTo>
                      <a:pt x="10494" y="0"/>
                      <a:pt x="10474" y="0"/>
                      <a:pt x="104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4" name="Google Shape;12394;p32"/>
              <p:cNvSpPr/>
              <p:nvPr/>
            </p:nvSpPr>
            <p:spPr>
              <a:xfrm>
                <a:off x="3380654" y="4197921"/>
                <a:ext cx="1284425" cy="852600"/>
              </a:xfrm>
              <a:custGeom>
                <a:rect b="b" l="l" r="r" t="t"/>
                <a:pathLst>
                  <a:path extrusionOk="0" h="34104" w="51377">
                    <a:moveTo>
                      <a:pt x="21027" y="1"/>
                    </a:moveTo>
                    <a:cubicBezTo>
                      <a:pt x="15429" y="1"/>
                      <a:pt x="9870" y="2613"/>
                      <a:pt x="6359" y="7660"/>
                    </a:cubicBezTo>
                    <a:cubicBezTo>
                      <a:pt x="1" y="16816"/>
                      <a:pt x="3489" y="29496"/>
                      <a:pt x="13657" y="34104"/>
                    </a:cubicBezTo>
                    <a:lnTo>
                      <a:pt x="28385" y="34104"/>
                    </a:lnTo>
                    <a:cubicBezTo>
                      <a:pt x="35422" y="30901"/>
                      <a:pt x="39601" y="23531"/>
                      <a:pt x="38744" y="15852"/>
                    </a:cubicBezTo>
                    <a:lnTo>
                      <a:pt x="38744" y="15852"/>
                    </a:lnTo>
                    <a:cubicBezTo>
                      <a:pt x="39919" y="16450"/>
                      <a:pt x="41189" y="16741"/>
                      <a:pt x="42450" y="16741"/>
                    </a:cubicBezTo>
                    <a:cubicBezTo>
                      <a:pt x="44500" y="16741"/>
                      <a:pt x="46528" y="15973"/>
                      <a:pt x="48090" y="14506"/>
                    </a:cubicBezTo>
                    <a:cubicBezTo>
                      <a:pt x="50614" y="12125"/>
                      <a:pt x="51376" y="8434"/>
                      <a:pt x="49995" y="5255"/>
                    </a:cubicBezTo>
                    <a:cubicBezTo>
                      <a:pt x="48686" y="2242"/>
                      <a:pt x="45720" y="320"/>
                      <a:pt x="42474" y="320"/>
                    </a:cubicBezTo>
                    <a:cubicBezTo>
                      <a:pt x="42295" y="320"/>
                      <a:pt x="42115" y="326"/>
                      <a:pt x="41935" y="338"/>
                    </a:cubicBezTo>
                    <a:cubicBezTo>
                      <a:pt x="38470" y="552"/>
                      <a:pt x="35529" y="2921"/>
                      <a:pt x="34565" y="6255"/>
                    </a:cubicBezTo>
                    <a:cubicBezTo>
                      <a:pt x="34291" y="5922"/>
                      <a:pt x="34005" y="5600"/>
                      <a:pt x="33696" y="5291"/>
                    </a:cubicBezTo>
                    <a:cubicBezTo>
                      <a:pt x="30169" y="1732"/>
                      <a:pt x="25585" y="1"/>
                      <a:pt x="21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95" name="Google Shape;12395;p32"/>
            <p:cNvSpPr/>
            <p:nvPr/>
          </p:nvSpPr>
          <p:spPr>
            <a:xfrm>
              <a:off x="4590275" y="4095646"/>
              <a:ext cx="428442" cy="227565"/>
            </a:xfrm>
            <a:custGeom>
              <a:rect b="b" l="l" r="r" t="t"/>
              <a:pathLst>
                <a:path extrusionOk="0" h="19392" w="20920">
                  <a:moveTo>
                    <a:pt x="10455" y="0"/>
                  </a:moveTo>
                  <a:cubicBezTo>
                    <a:pt x="6549" y="0"/>
                    <a:pt x="3029" y="2340"/>
                    <a:pt x="1525" y="5942"/>
                  </a:cubicBezTo>
                  <a:cubicBezTo>
                    <a:pt x="1" y="9561"/>
                    <a:pt x="810" y="13728"/>
                    <a:pt x="3572" y="16526"/>
                  </a:cubicBezTo>
                  <a:cubicBezTo>
                    <a:pt x="5470" y="18436"/>
                    <a:pt x="7963" y="19391"/>
                    <a:pt x="10458" y="19391"/>
                  </a:cubicBezTo>
                  <a:cubicBezTo>
                    <a:pt x="12925" y="19391"/>
                    <a:pt x="15394" y="18457"/>
                    <a:pt x="17288" y="16586"/>
                  </a:cubicBezTo>
                  <a:cubicBezTo>
                    <a:pt x="20075" y="13824"/>
                    <a:pt x="20920" y="9656"/>
                    <a:pt x="19444" y="6025"/>
                  </a:cubicBezTo>
                  <a:cubicBezTo>
                    <a:pt x="17955" y="2394"/>
                    <a:pt x="14431" y="24"/>
                    <a:pt x="10514" y="1"/>
                  </a:cubicBezTo>
                  <a:cubicBezTo>
                    <a:pt x="10494" y="0"/>
                    <a:pt x="10474" y="0"/>
                    <a:pt x="10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6" name="Google Shape;12396;p32"/>
          <p:cNvGrpSpPr/>
          <p:nvPr/>
        </p:nvGrpSpPr>
        <p:grpSpPr>
          <a:xfrm flipH="1" rot="1172199">
            <a:off x="5739007" y="3244058"/>
            <a:ext cx="926593" cy="1360322"/>
            <a:chOff x="3657125" y="2404050"/>
            <a:chExt cx="1322500" cy="1941550"/>
          </a:xfrm>
        </p:grpSpPr>
        <p:sp>
          <p:nvSpPr>
            <p:cNvPr id="12397" name="Google Shape;12397;p32"/>
            <p:cNvSpPr/>
            <p:nvPr/>
          </p:nvSpPr>
          <p:spPr>
            <a:xfrm>
              <a:off x="4252150" y="3774375"/>
              <a:ext cx="107775" cy="498300"/>
            </a:xfrm>
            <a:custGeom>
              <a:rect b="b" l="l" r="r" t="t"/>
              <a:pathLst>
                <a:path extrusionOk="0" h="19932" w="4311">
                  <a:moveTo>
                    <a:pt x="2060" y="1"/>
                  </a:moveTo>
                  <a:lnTo>
                    <a:pt x="0" y="7049"/>
                  </a:lnTo>
                  <a:lnTo>
                    <a:pt x="2762" y="19932"/>
                  </a:lnTo>
                  <a:lnTo>
                    <a:pt x="4310" y="19932"/>
                  </a:lnTo>
                  <a:lnTo>
                    <a:pt x="1524" y="7049"/>
                  </a:lnTo>
                  <a:lnTo>
                    <a:pt x="36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32"/>
            <p:cNvSpPr/>
            <p:nvPr/>
          </p:nvSpPr>
          <p:spPr>
            <a:xfrm>
              <a:off x="4656050" y="3701450"/>
              <a:ext cx="323575" cy="644150"/>
            </a:xfrm>
            <a:custGeom>
              <a:rect b="b" l="l" r="r" t="t"/>
              <a:pathLst>
                <a:path extrusionOk="0" h="25766" w="12943">
                  <a:moveTo>
                    <a:pt x="5490" y="1"/>
                  </a:moveTo>
                  <a:lnTo>
                    <a:pt x="1620" y="2513"/>
                  </a:lnTo>
                  <a:lnTo>
                    <a:pt x="6204" y="8073"/>
                  </a:lnTo>
                  <a:lnTo>
                    <a:pt x="7371" y="7180"/>
                  </a:lnTo>
                  <a:lnTo>
                    <a:pt x="11145" y="12883"/>
                  </a:lnTo>
                  <a:lnTo>
                    <a:pt x="1" y="25766"/>
                  </a:lnTo>
                  <a:lnTo>
                    <a:pt x="1442" y="25766"/>
                  </a:lnTo>
                  <a:lnTo>
                    <a:pt x="12943" y="12836"/>
                  </a:lnTo>
                  <a:lnTo>
                    <a:pt x="8347" y="5835"/>
                  </a:lnTo>
                  <a:lnTo>
                    <a:pt x="8895" y="5025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32"/>
            <p:cNvSpPr/>
            <p:nvPr/>
          </p:nvSpPr>
          <p:spPr>
            <a:xfrm>
              <a:off x="3657125" y="3701450"/>
              <a:ext cx="323275" cy="644150"/>
            </a:xfrm>
            <a:custGeom>
              <a:rect b="b" l="l" r="r" t="t"/>
              <a:pathLst>
                <a:path extrusionOk="0" h="25766" w="12931">
                  <a:moveTo>
                    <a:pt x="7454" y="1"/>
                  </a:moveTo>
                  <a:lnTo>
                    <a:pt x="4049" y="5025"/>
                  </a:lnTo>
                  <a:lnTo>
                    <a:pt x="4596" y="5835"/>
                  </a:lnTo>
                  <a:lnTo>
                    <a:pt x="1" y="12836"/>
                  </a:lnTo>
                  <a:lnTo>
                    <a:pt x="11502" y="25766"/>
                  </a:lnTo>
                  <a:lnTo>
                    <a:pt x="12931" y="25766"/>
                  </a:lnTo>
                  <a:lnTo>
                    <a:pt x="1798" y="12883"/>
                  </a:lnTo>
                  <a:lnTo>
                    <a:pt x="5573" y="7180"/>
                  </a:lnTo>
                  <a:lnTo>
                    <a:pt x="6739" y="8073"/>
                  </a:lnTo>
                  <a:lnTo>
                    <a:pt x="11323" y="2513"/>
                  </a:lnTo>
                  <a:lnTo>
                    <a:pt x="74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32"/>
            <p:cNvSpPr/>
            <p:nvPr/>
          </p:nvSpPr>
          <p:spPr>
            <a:xfrm>
              <a:off x="3868450" y="3719325"/>
              <a:ext cx="905500" cy="161650"/>
            </a:xfrm>
            <a:custGeom>
              <a:rect b="b" l="l" r="r" t="t"/>
              <a:pathLst>
                <a:path extrusionOk="0" h="6466" w="36220">
                  <a:moveTo>
                    <a:pt x="1" y="0"/>
                  </a:moveTo>
                  <a:cubicBezTo>
                    <a:pt x="1" y="0"/>
                    <a:pt x="3466" y="6465"/>
                    <a:pt x="18337" y="6465"/>
                  </a:cubicBezTo>
                  <a:cubicBezTo>
                    <a:pt x="33219" y="6465"/>
                    <a:pt x="36220" y="131"/>
                    <a:pt x="36220" y="13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32"/>
            <p:cNvSpPr/>
            <p:nvPr/>
          </p:nvSpPr>
          <p:spPr>
            <a:xfrm>
              <a:off x="3719325" y="2812350"/>
              <a:ext cx="1215375" cy="940000"/>
            </a:xfrm>
            <a:custGeom>
              <a:rect b="b" l="l" r="r" t="t"/>
              <a:pathLst>
                <a:path extrusionOk="0" h="37600" w="48615">
                  <a:moveTo>
                    <a:pt x="24302" y="1"/>
                  </a:moveTo>
                  <a:cubicBezTo>
                    <a:pt x="1" y="1"/>
                    <a:pt x="2156" y="35684"/>
                    <a:pt x="2156" y="35684"/>
                  </a:cubicBezTo>
                  <a:cubicBezTo>
                    <a:pt x="2156" y="35684"/>
                    <a:pt x="12051" y="37600"/>
                    <a:pt x="25178" y="37600"/>
                  </a:cubicBezTo>
                  <a:cubicBezTo>
                    <a:pt x="31742" y="37600"/>
                    <a:pt x="39113" y="37121"/>
                    <a:pt x="46459" y="35684"/>
                  </a:cubicBezTo>
                  <a:cubicBezTo>
                    <a:pt x="46459" y="35684"/>
                    <a:pt x="48614" y="1"/>
                    <a:pt x="24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32"/>
            <p:cNvSpPr/>
            <p:nvPr/>
          </p:nvSpPr>
          <p:spPr>
            <a:xfrm>
              <a:off x="3825600" y="2854925"/>
              <a:ext cx="426575" cy="617375"/>
            </a:xfrm>
            <a:custGeom>
              <a:rect b="b" l="l" r="r" t="t"/>
              <a:pathLst>
                <a:path extrusionOk="0" h="24695" w="17063">
                  <a:moveTo>
                    <a:pt x="17062" y="1"/>
                  </a:moveTo>
                  <a:lnTo>
                    <a:pt x="17062" y="1"/>
                  </a:lnTo>
                  <a:cubicBezTo>
                    <a:pt x="17061" y="1"/>
                    <a:pt x="2429" y="2787"/>
                    <a:pt x="0" y="23265"/>
                  </a:cubicBezTo>
                  <a:cubicBezTo>
                    <a:pt x="0" y="23265"/>
                    <a:pt x="7097" y="24254"/>
                    <a:pt x="14550" y="24694"/>
                  </a:cubicBezTo>
                  <a:cubicBezTo>
                    <a:pt x="14550" y="24694"/>
                    <a:pt x="11764" y="3060"/>
                    <a:pt x="170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32"/>
            <p:cNvSpPr/>
            <p:nvPr/>
          </p:nvSpPr>
          <p:spPr>
            <a:xfrm>
              <a:off x="4595350" y="3119850"/>
              <a:ext cx="251825" cy="353450"/>
            </a:xfrm>
            <a:custGeom>
              <a:rect b="b" l="l" r="r" t="t"/>
              <a:pathLst>
                <a:path extrusionOk="0" h="14138" w="10073">
                  <a:moveTo>
                    <a:pt x="6025" y="0"/>
                  </a:moveTo>
                  <a:cubicBezTo>
                    <a:pt x="6025" y="6465"/>
                    <a:pt x="12" y="14097"/>
                    <a:pt x="0" y="14097"/>
                  </a:cubicBezTo>
                  <a:cubicBezTo>
                    <a:pt x="174" y="14125"/>
                    <a:pt x="410" y="14137"/>
                    <a:pt x="694" y="14137"/>
                  </a:cubicBezTo>
                  <a:cubicBezTo>
                    <a:pt x="3217" y="14137"/>
                    <a:pt x="9525" y="13157"/>
                    <a:pt x="9525" y="13157"/>
                  </a:cubicBezTo>
                  <a:cubicBezTo>
                    <a:pt x="10073" y="6299"/>
                    <a:pt x="6025" y="0"/>
                    <a:pt x="60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32"/>
            <p:cNvSpPr/>
            <p:nvPr/>
          </p:nvSpPr>
          <p:spPr>
            <a:xfrm>
              <a:off x="3801775" y="3502325"/>
              <a:ext cx="420325" cy="225950"/>
            </a:xfrm>
            <a:custGeom>
              <a:rect b="b" l="l" r="r" t="t"/>
              <a:pathLst>
                <a:path extrusionOk="0" h="9038" w="16813">
                  <a:moveTo>
                    <a:pt x="596" y="1"/>
                  </a:moveTo>
                  <a:cubicBezTo>
                    <a:pt x="132" y="2430"/>
                    <a:pt x="1" y="4906"/>
                    <a:pt x="180" y="7359"/>
                  </a:cubicBezTo>
                  <a:cubicBezTo>
                    <a:pt x="180" y="7359"/>
                    <a:pt x="11252" y="8740"/>
                    <a:pt x="16813" y="9037"/>
                  </a:cubicBezTo>
                  <a:cubicBezTo>
                    <a:pt x="16813" y="9037"/>
                    <a:pt x="15384" y="2941"/>
                    <a:pt x="15682" y="1441"/>
                  </a:cubicBezTo>
                  <a:cubicBezTo>
                    <a:pt x="15682" y="1441"/>
                    <a:pt x="2394" y="655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32"/>
            <p:cNvSpPr/>
            <p:nvPr/>
          </p:nvSpPr>
          <p:spPr>
            <a:xfrm>
              <a:off x="4579850" y="3494875"/>
              <a:ext cx="279825" cy="233400"/>
            </a:xfrm>
            <a:custGeom>
              <a:rect b="b" l="l" r="r" t="t"/>
              <a:pathLst>
                <a:path extrusionOk="0" h="9336" w="11193">
                  <a:moveTo>
                    <a:pt x="10538" y="1"/>
                  </a:moveTo>
                  <a:cubicBezTo>
                    <a:pt x="10538" y="1"/>
                    <a:pt x="4964" y="1318"/>
                    <a:pt x="1105" y="1318"/>
                  </a:cubicBezTo>
                  <a:cubicBezTo>
                    <a:pt x="944" y="1318"/>
                    <a:pt x="786" y="1315"/>
                    <a:pt x="632" y="1311"/>
                  </a:cubicBezTo>
                  <a:lnTo>
                    <a:pt x="632" y="1311"/>
                  </a:lnTo>
                  <a:cubicBezTo>
                    <a:pt x="632" y="1311"/>
                    <a:pt x="1323" y="7538"/>
                    <a:pt x="1" y="9335"/>
                  </a:cubicBezTo>
                  <a:cubicBezTo>
                    <a:pt x="1" y="9335"/>
                    <a:pt x="8740" y="8264"/>
                    <a:pt x="10836" y="7835"/>
                  </a:cubicBezTo>
                  <a:cubicBezTo>
                    <a:pt x="10836" y="7835"/>
                    <a:pt x="11193" y="3347"/>
                    <a:pt x="105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32"/>
            <p:cNvSpPr/>
            <p:nvPr/>
          </p:nvSpPr>
          <p:spPr>
            <a:xfrm>
              <a:off x="4279225" y="2626025"/>
              <a:ext cx="83075" cy="186350"/>
            </a:xfrm>
            <a:custGeom>
              <a:rect b="b" l="l" r="r" t="t"/>
              <a:pathLst>
                <a:path extrusionOk="0" h="7454" w="3323">
                  <a:moveTo>
                    <a:pt x="2239" y="1"/>
                  </a:moveTo>
                  <a:lnTo>
                    <a:pt x="1" y="3311"/>
                  </a:lnTo>
                  <a:lnTo>
                    <a:pt x="1882" y="7454"/>
                  </a:lnTo>
                  <a:lnTo>
                    <a:pt x="3322" y="7454"/>
                  </a:lnTo>
                  <a:lnTo>
                    <a:pt x="763" y="3311"/>
                  </a:lnTo>
                  <a:lnTo>
                    <a:pt x="2239" y="536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32"/>
            <p:cNvSpPr/>
            <p:nvPr/>
          </p:nvSpPr>
          <p:spPr>
            <a:xfrm>
              <a:off x="4252150" y="2413800"/>
              <a:ext cx="248850" cy="294825"/>
            </a:xfrm>
            <a:custGeom>
              <a:rect b="b" l="l" r="r" t="t"/>
              <a:pathLst>
                <a:path extrusionOk="0" h="11793" w="9954">
                  <a:moveTo>
                    <a:pt x="5370" y="1"/>
                  </a:moveTo>
                  <a:cubicBezTo>
                    <a:pt x="5370" y="1"/>
                    <a:pt x="0" y="3775"/>
                    <a:pt x="2512" y="9025"/>
                  </a:cubicBezTo>
                  <a:cubicBezTo>
                    <a:pt x="3533" y="11160"/>
                    <a:pt x="4954" y="11793"/>
                    <a:pt x="6280" y="11793"/>
                  </a:cubicBezTo>
                  <a:cubicBezTo>
                    <a:pt x="8217" y="11793"/>
                    <a:pt x="9954" y="10442"/>
                    <a:pt x="9954" y="10442"/>
                  </a:cubicBezTo>
                  <a:lnTo>
                    <a:pt x="5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32"/>
            <p:cNvSpPr/>
            <p:nvPr/>
          </p:nvSpPr>
          <p:spPr>
            <a:xfrm>
              <a:off x="4320000" y="2404050"/>
              <a:ext cx="250350" cy="279500"/>
            </a:xfrm>
            <a:custGeom>
              <a:rect b="b" l="l" r="r" t="t"/>
              <a:pathLst>
                <a:path extrusionOk="0" h="11180" w="10014">
                  <a:moveTo>
                    <a:pt x="4186" y="0"/>
                  </a:moveTo>
                  <a:cubicBezTo>
                    <a:pt x="3843" y="0"/>
                    <a:pt x="3501" y="53"/>
                    <a:pt x="3168" y="164"/>
                  </a:cubicBezTo>
                  <a:cubicBezTo>
                    <a:pt x="965" y="914"/>
                    <a:pt x="1" y="3951"/>
                    <a:pt x="1013" y="6939"/>
                  </a:cubicBezTo>
                  <a:cubicBezTo>
                    <a:pt x="1871" y="9483"/>
                    <a:pt x="3876" y="11180"/>
                    <a:pt x="5809" y="11180"/>
                  </a:cubicBezTo>
                  <a:cubicBezTo>
                    <a:pt x="6156" y="11180"/>
                    <a:pt x="6500" y="11125"/>
                    <a:pt x="6835" y="11011"/>
                  </a:cubicBezTo>
                  <a:cubicBezTo>
                    <a:pt x="9050" y="10273"/>
                    <a:pt x="10014" y="7237"/>
                    <a:pt x="9002" y="4236"/>
                  </a:cubicBezTo>
                  <a:cubicBezTo>
                    <a:pt x="8142" y="1697"/>
                    <a:pt x="6130" y="0"/>
                    <a:pt x="4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32"/>
            <p:cNvSpPr/>
            <p:nvPr/>
          </p:nvSpPr>
          <p:spPr>
            <a:xfrm>
              <a:off x="4410800" y="2457550"/>
              <a:ext cx="220875" cy="121475"/>
            </a:xfrm>
            <a:custGeom>
              <a:rect b="b" l="l" r="r" t="t"/>
              <a:pathLst>
                <a:path extrusionOk="0" h="4859" w="8835">
                  <a:moveTo>
                    <a:pt x="8835" y="1"/>
                  </a:moveTo>
                  <a:lnTo>
                    <a:pt x="0" y="3775"/>
                  </a:lnTo>
                  <a:lnTo>
                    <a:pt x="750" y="4859"/>
                  </a:lnTo>
                  <a:lnTo>
                    <a:pt x="8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32"/>
            <p:cNvSpPr/>
            <p:nvPr/>
          </p:nvSpPr>
          <p:spPr>
            <a:xfrm>
              <a:off x="4186350" y="3051675"/>
              <a:ext cx="351575" cy="351850"/>
            </a:xfrm>
            <a:custGeom>
              <a:rect b="b" l="l" r="r" t="t"/>
              <a:pathLst>
                <a:path extrusionOk="0" h="14074" w="14063">
                  <a:moveTo>
                    <a:pt x="7026" y="1"/>
                  </a:moveTo>
                  <a:cubicBezTo>
                    <a:pt x="3144" y="1"/>
                    <a:pt x="1" y="3156"/>
                    <a:pt x="1" y="7037"/>
                  </a:cubicBezTo>
                  <a:cubicBezTo>
                    <a:pt x="1" y="10931"/>
                    <a:pt x="3144" y="14074"/>
                    <a:pt x="7026" y="14074"/>
                  </a:cubicBezTo>
                  <a:cubicBezTo>
                    <a:pt x="10919" y="14074"/>
                    <a:pt x="14062" y="10931"/>
                    <a:pt x="14062" y="7037"/>
                  </a:cubicBezTo>
                  <a:cubicBezTo>
                    <a:pt x="14062" y="3156"/>
                    <a:pt x="10919" y="1"/>
                    <a:pt x="70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32"/>
            <p:cNvSpPr/>
            <p:nvPr/>
          </p:nvSpPr>
          <p:spPr>
            <a:xfrm>
              <a:off x="4208675" y="3074300"/>
              <a:ext cx="306925" cy="306900"/>
            </a:xfrm>
            <a:custGeom>
              <a:rect b="b" l="l" r="r" t="t"/>
              <a:pathLst>
                <a:path extrusionOk="0" h="12276" w="12277">
                  <a:moveTo>
                    <a:pt x="6133" y="0"/>
                  </a:moveTo>
                  <a:cubicBezTo>
                    <a:pt x="2751" y="0"/>
                    <a:pt x="1" y="2751"/>
                    <a:pt x="1" y="6132"/>
                  </a:cubicBezTo>
                  <a:cubicBezTo>
                    <a:pt x="1" y="9525"/>
                    <a:pt x="2751" y="12276"/>
                    <a:pt x="6133" y="12276"/>
                  </a:cubicBezTo>
                  <a:cubicBezTo>
                    <a:pt x="9526" y="12276"/>
                    <a:pt x="12276" y="9525"/>
                    <a:pt x="12276" y="6132"/>
                  </a:cubicBezTo>
                  <a:cubicBezTo>
                    <a:pt x="12276" y="2751"/>
                    <a:pt x="9526" y="0"/>
                    <a:pt x="61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12" name="Google Shape;12412;p32"/>
          <p:cNvSpPr txBox="1"/>
          <p:nvPr>
            <p:ph idx="1" type="subTitle"/>
          </p:nvPr>
        </p:nvSpPr>
        <p:spPr>
          <a:xfrm>
            <a:off x="1900925" y="2527283"/>
            <a:ext cx="51465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Prof. Me. Marco Diego Aurelio Mesquita</a:t>
            </a:r>
            <a:endParaRPr/>
          </a:p>
        </p:txBody>
      </p:sp>
      <p:sp>
        <p:nvSpPr>
          <p:cNvPr id="12413" name="Google Shape;12413;p32"/>
          <p:cNvSpPr txBox="1"/>
          <p:nvPr>
            <p:ph type="ctrTitle"/>
          </p:nvPr>
        </p:nvSpPr>
        <p:spPr>
          <a:xfrm>
            <a:off x="1331025" y="1606975"/>
            <a:ext cx="6198600" cy="10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>
                <a:solidFill>
                  <a:schemeClr val="accent4"/>
                </a:solidFill>
              </a:rPr>
              <a:t>As </a:t>
            </a:r>
            <a:r>
              <a:rPr lang="en" sz="7600"/>
              <a:t>f</a:t>
            </a:r>
            <a:r>
              <a:rPr lang="en" sz="7600"/>
              <a:t>ases</a:t>
            </a:r>
            <a:r>
              <a:rPr lang="en" sz="7600">
                <a:solidFill>
                  <a:schemeClr val="lt2"/>
                </a:solidFill>
              </a:rPr>
              <a:t> da </a:t>
            </a:r>
            <a:r>
              <a:rPr lang="en" sz="7600"/>
              <a:t>lua</a:t>
            </a:r>
            <a:endParaRPr sz="7600"/>
          </a:p>
        </p:txBody>
      </p:sp>
      <p:grpSp>
        <p:nvGrpSpPr>
          <p:cNvPr id="12414" name="Google Shape;12414;p32"/>
          <p:cNvGrpSpPr/>
          <p:nvPr/>
        </p:nvGrpSpPr>
        <p:grpSpPr>
          <a:xfrm>
            <a:off x="4316934" y="3478180"/>
            <a:ext cx="538652" cy="718095"/>
            <a:chOff x="4282650" y="3153025"/>
            <a:chExt cx="662875" cy="883700"/>
          </a:xfrm>
        </p:grpSpPr>
        <p:sp>
          <p:nvSpPr>
            <p:cNvPr id="12415" name="Google Shape;12415;p32"/>
            <p:cNvSpPr/>
            <p:nvPr/>
          </p:nvSpPr>
          <p:spPr>
            <a:xfrm>
              <a:off x="4730900" y="3390600"/>
              <a:ext cx="214625" cy="338150"/>
            </a:xfrm>
            <a:custGeom>
              <a:rect b="b" l="l" r="r" t="t"/>
              <a:pathLst>
                <a:path extrusionOk="0" h="13526" w="8585">
                  <a:moveTo>
                    <a:pt x="0" y="0"/>
                  </a:moveTo>
                  <a:lnTo>
                    <a:pt x="0" y="13525"/>
                  </a:lnTo>
                  <a:lnTo>
                    <a:pt x="7739" y="13525"/>
                  </a:lnTo>
                  <a:cubicBezTo>
                    <a:pt x="8203" y="13525"/>
                    <a:pt x="8584" y="13144"/>
                    <a:pt x="8584" y="12680"/>
                  </a:cubicBezTo>
                  <a:lnTo>
                    <a:pt x="8584" y="2107"/>
                  </a:lnTo>
                  <a:cubicBezTo>
                    <a:pt x="8584" y="941"/>
                    <a:pt x="7644" y="0"/>
                    <a:pt x="64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32"/>
            <p:cNvSpPr/>
            <p:nvPr/>
          </p:nvSpPr>
          <p:spPr>
            <a:xfrm>
              <a:off x="4697850" y="3416775"/>
              <a:ext cx="214925" cy="311975"/>
            </a:xfrm>
            <a:custGeom>
              <a:rect b="b" l="l" r="r" t="t"/>
              <a:pathLst>
                <a:path extrusionOk="0" h="12479" w="8597">
                  <a:moveTo>
                    <a:pt x="0" y="1"/>
                  </a:moveTo>
                  <a:lnTo>
                    <a:pt x="0" y="12478"/>
                  </a:lnTo>
                  <a:lnTo>
                    <a:pt x="8597" y="12478"/>
                  </a:lnTo>
                  <a:lnTo>
                    <a:pt x="8597" y="2096"/>
                  </a:lnTo>
                  <a:cubicBezTo>
                    <a:pt x="8597" y="941"/>
                    <a:pt x="7656" y="1"/>
                    <a:pt x="6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32"/>
            <p:cNvSpPr/>
            <p:nvPr/>
          </p:nvSpPr>
          <p:spPr>
            <a:xfrm>
              <a:off x="4649325" y="3445050"/>
              <a:ext cx="183975" cy="227150"/>
            </a:xfrm>
            <a:custGeom>
              <a:rect b="b" l="l" r="r" t="t"/>
              <a:pathLst>
                <a:path extrusionOk="0" h="9086" w="7359">
                  <a:moveTo>
                    <a:pt x="894" y="1"/>
                  </a:moveTo>
                  <a:cubicBezTo>
                    <a:pt x="394" y="1"/>
                    <a:pt x="1" y="394"/>
                    <a:pt x="1" y="894"/>
                  </a:cubicBezTo>
                  <a:lnTo>
                    <a:pt x="1" y="9085"/>
                  </a:lnTo>
                  <a:lnTo>
                    <a:pt x="7359" y="9085"/>
                  </a:lnTo>
                  <a:lnTo>
                    <a:pt x="7359" y="894"/>
                  </a:lnTo>
                  <a:cubicBezTo>
                    <a:pt x="7359" y="394"/>
                    <a:pt x="6954" y="1"/>
                    <a:pt x="6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32"/>
            <p:cNvSpPr/>
            <p:nvPr/>
          </p:nvSpPr>
          <p:spPr>
            <a:xfrm>
              <a:off x="4649325" y="3662350"/>
              <a:ext cx="183975" cy="18175"/>
            </a:xfrm>
            <a:custGeom>
              <a:rect b="b" l="l" r="r" t="t"/>
              <a:pathLst>
                <a:path extrusionOk="0" h="727" w="7359">
                  <a:moveTo>
                    <a:pt x="1" y="0"/>
                  </a:moveTo>
                  <a:lnTo>
                    <a:pt x="1" y="727"/>
                  </a:lnTo>
                  <a:lnTo>
                    <a:pt x="7359" y="727"/>
                  </a:lnTo>
                  <a:lnTo>
                    <a:pt x="73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32"/>
            <p:cNvSpPr/>
            <p:nvPr/>
          </p:nvSpPr>
          <p:spPr>
            <a:xfrm>
              <a:off x="4685350" y="3595075"/>
              <a:ext cx="108975" cy="22950"/>
            </a:xfrm>
            <a:custGeom>
              <a:rect b="b" l="l" r="r" t="t"/>
              <a:pathLst>
                <a:path extrusionOk="0" h="918" w="4359">
                  <a:moveTo>
                    <a:pt x="0" y="1"/>
                  </a:moveTo>
                  <a:lnTo>
                    <a:pt x="0" y="477"/>
                  </a:lnTo>
                  <a:cubicBezTo>
                    <a:pt x="0" y="715"/>
                    <a:pt x="191" y="917"/>
                    <a:pt x="441" y="917"/>
                  </a:cubicBezTo>
                  <a:lnTo>
                    <a:pt x="3918" y="917"/>
                  </a:lnTo>
                  <a:cubicBezTo>
                    <a:pt x="4168" y="917"/>
                    <a:pt x="4358" y="715"/>
                    <a:pt x="4358" y="477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32"/>
            <p:cNvSpPr/>
            <p:nvPr/>
          </p:nvSpPr>
          <p:spPr>
            <a:xfrm>
              <a:off x="4424600" y="3465600"/>
              <a:ext cx="227725" cy="89925"/>
            </a:xfrm>
            <a:custGeom>
              <a:rect b="b" l="l" r="r" t="t"/>
              <a:pathLst>
                <a:path extrusionOk="0" h="3597" w="9109">
                  <a:moveTo>
                    <a:pt x="9109" y="0"/>
                  </a:moveTo>
                  <a:lnTo>
                    <a:pt x="1" y="1251"/>
                  </a:lnTo>
                  <a:lnTo>
                    <a:pt x="1" y="3596"/>
                  </a:lnTo>
                  <a:lnTo>
                    <a:pt x="8990" y="3596"/>
                  </a:lnTo>
                  <a:lnTo>
                    <a:pt x="91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32"/>
            <p:cNvSpPr/>
            <p:nvPr/>
          </p:nvSpPr>
          <p:spPr>
            <a:xfrm>
              <a:off x="4573125" y="3473625"/>
              <a:ext cx="18775" cy="81900"/>
            </a:xfrm>
            <a:custGeom>
              <a:rect b="b" l="l" r="r" t="t"/>
              <a:pathLst>
                <a:path extrusionOk="0" h="3276" w="751">
                  <a:moveTo>
                    <a:pt x="751" y="1"/>
                  </a:moveTo>
                  <a:lnTo>
                    <a:pt x="1" y="108"/>
                  </a:lnTo>
                  <a:lnTo>
                    <a:pt x="1" y="3275"/>
                  </a:lnTo>
                  <a:lnTo>
                    <a:pt x="751" y="3275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32"/>
            <p:cNvSpPr/>
            <p:nvPr/>
          </p:nvSpPr>
          <p:spPr>
            <a:xfrm>
              <a:off x="4519550" y="3481075"/>
              <a:ext cx="18775" cy="74450"/>
            </a:xfrm>
            <a:custGeom>
              <a:rect b="b" l="l" r="r" t="t"/>
              <a:pathLst>
                <a:path extrusionOk="0" h="2978" w="751">
                  <a:moveTo>
                    <a:pt x="751" y="0"/>
                  </a:moveTo>
                  <a:lnTo>
                    <a:pt x="1" y="108"/>
                  </a:lnTo>
                  <a:lnTo>
                    <a:pt x="1" y="2977"/>
                  </a:lnTo>
                  <a:lnTo>
                    <a:pt x="751" y="2977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32"/>
            <p:cNvSpPr/>
            <p:nvPr/>
          </p:nvSpPr>
          <p:spPr>
            <a:xfrm>
              <a:off x="4499900" y="3484350"/>
              <a:ext cx="3600" cy="72950"/>
            </a:xfrm>
            <a:custGeom>
              <a:rect b="b" l="l" r="r" t="t"/>
              <a:pathLst>
                <a:path extrusionOk="0" h="2918" w="144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lnTo>
                    <a:pt x="1" y="2846"/>
                  </a:lnTo>
                  <a:cubicBezTo>
                    <a:pt x="1" y="2882"/>
                    <a:pt x="37" y="2917"/>
                    <a:pt x="72" y="2917"/>
                  </a:cubicBezTo>
                  <a:cubicBezTo>
                    <a:pt x="108" y="2917"/>
                    <a:pt x="144" y="2882"/>
                    <a:pt x="144" y="2846"/>
                  </a:cubicBezTo>
                  <a:lnTo>
                    <a:pt x="144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32"/>
            <p:cNvSpPr/>
            <p:nvPr/>
          </p:nvSpPr>
          <p:spPr>
            <a:xfrm>
              <a:off x="4480550" y="3487250"/>
              <a:ext cx="3300" cy="70050"/>
            </a:xfrm>
            <a:custGeom>
              <a:rect b="b" l="l" r="r" t="t"/>
              <a:pathLst>
                <a:path extrusionOk="0" h="2802" w="132">
                  <a:moveTo>
                    <a:pt x="66" y="1"/>
                  </a:moveTo>
                  <a:cubicBezTo>
                    <a:pt x="37" y="1"/>
                    <a:pt x="7" y="21"/>
                    <a:pt x="1" y="63"/>
                  </a:cubicBezTo>
                  <a:lnTo>
                    <a:pt x="1" y="2730"/>
                  </a:lnTo>
                  <a:cubicBezTo>
                    <a:pt x="1" y="2766"/>
                    <a:pt x="25" y="2801"/>
                    <a:pt x="60" y="2801"/>
                  </a:cubicBezTo>
                  <a:cubicBezTo>
                    <a:pt x="108" y="2801"/>
                    <a:pt x="132" y="2766"/>
                    <a:pt x="132" y="2730"/>
                  </a:cubicBezTo>
                  <a:lnTo>
                    <a:pt x="132" y="63"/>
                  </a:lnTo>
                  <a:cubicBezTo>
                    <a:pt x="126" y="21"/>
                    <a:pt x="96" y="1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32"/>
            <p:cNvSpPr/>
            <p:nvPr/>
          </p:nvSpPr>
          <p:spPr>
            <a:xfrm>
              <a:off x="4460925" y="3489700"/>
              <a:ext cx="3575" cy="67600"/>
            </a:xfrm>
            <a:custGeom>
              <a:rect b="b" l="l" r="r" t="t"/>
              <a:pathLst>
                <a:path extrusionOk="0" h="2704" w="143">
                  <a:moveTo>
                    <a:pt x="72" y="1"/>
                  </a:moveTo>
                  <a:cubicBezTo>
                    <a:pt x="36" y="1"/>
                    <a:pt x="0" y="36"/>
                    <a:pt x="0" y="72"/>
                  </a:cubicBezTo>
                  <a:lnTo>
                    <a:pt x="0" y="2632"/>
                  </a:lnTo>
                  <a:cubicBezTo>
                    <a:pt x="0" y="2668"/>
                    <a:pt x="36" y="2703"/>
                    <a:pt x="72" y="2703"/>
                  </a:cubicBezTo>
                  <a:cubicBezTo>
                    <a:pt x="107" y="2703"/>
                    <a:pt x="143" y="2668"/>
                    <a:pt x="143" y="2632"/>
                  </a:cubicBezTo>
                  <a:lnTo>
                    <a:pt x="143" y="72"/>
                  </a:lnTo>
                  <a:cubicBezTo>
                    <a:pt x="143" y="36"/>
                    <a:pt x="107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32"/>
            <p:cNvSpPr/>
            <p:nvPr/>
          </p:nvSpPr>
          <p:spPr>
            <a:xfrm>
              <a:off x="4441575" y="3492675"/>
              <a:ext cx="3600" cy="64625"/>
            </a:xfrm>
            <a:custGeom>
              <a:rect b="b" l="l" r="r" t="t"/>
              <a:pathLst>
                <a:path extrusionOk="0" h="2585" w="144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lnTo>
                    <a:pt x="0" y="2513"/>
                  </a:lnTo>
                  <a:cubicBezTo>
                    <a:pt x="0" y="2549"/>
                    <a:pt x="36" y="2584"/>
                    <a:pt x="72" y="2584"/>
                  </a:cubicBezTo>
                  <a:cubicBezTo>
                    <a:pt x="107" y="2584"/>
                    <a:pt x="143" y="2549"/>
                    <a:pt x="143" y="2513"/>
                  </a:cubicBezTo>
                  <a:lnTo>
                    <a:pt x="143" y="72"/>
                  </a:lnTo>
                  <a:cubicBezTo>
                    <a:pt x="143" y="25"/>
                    <a:pt x="107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32"/>
            <p:cNvSpPr/>
            <p:nvPr/>
          </p:nvSpPr>
          <p:spPr>
            <a:xfrm>
              <a:off x="4685350" y="3502200"/>
              <a:ext cx="108975" cy="106600"/>
            </a:xfrm>
            <a:custGeom>
              <a:rect b="b" l="l" r="r" t="t"/>
              <a:pathLst>
                <a:path extrusionOk="0" h="4264" w="4359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lnTo>
                    <a:pt x="0" y="3978"/>
                  </a:lnTo>
                  <a:cubicBezTo>
                    <a:pt x="0" y="4132"/>
                    <a:pt x="119" y="4263"/>
                    <a:pt x="274" y="4263"/>
                  </a:cubicBezTo>
                  <a:lnTo>
                    <a:pt x="4072" y="4263"/>
                  </a:lnTo>
                  <a:cubicBezTo>
                    <a:pt x="4227" y="4263"/>
                    <a:pt x="4358" y="4132"/>
                    <a:pt x="4358" y="3978"/>
                  </a:cubicBezTo>
                  <a:lnTo>
                    <a:pt x="4358" y="275"/>
                  </a:lnTo>
                  <a:cubicBezTo>
                    <a:pt x="4358" y="120"/>
                    <a:pt x="4227" y="1"/>
                    <a:pt x="40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32"/>
            <p:cNvSpPr/>
            <p:nvPr/>
          </p:nvSpPr>
          <p:spPr>
            <a:xfrm>
              <a:off x="4699050" y="3573350"/>
              <a:ext cx="81575" cy="24425"/>
            </a:xfrm>
            <a:custGeom>
              <a:rect b="b" l="l" r="r" t="t"/>
              <a:pathLst>
                <a:path extrusionOk="0" h="977" w="3263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lnTo>
                    <a:pt x="0" y="786"/>
                  </a:lnTo>
                  <a:cubicBezTo>
                    <a:pt x="0" y="893"/>
                    <a:pt x="83" y="977"/>
                    <a:pt x="191" y="977"/>
                  </a:cubicBezTo>
                  <a:lnTo>
                    <a:pt x="3072" y="977"/>
                  </a:lnTo>
                  <a:cubicBezTo>
                    <a:pt x="3179" y="977"/>
                    <a:pt x="3262" y="893"/>
                    <a:pt x="3262" y="786"/>
                  </a:cubicBezTo>
                  <a:lnTo>
                    <a:pt x="3262" y="191"/>
                  </a:lnTo>
                  <a:cubicBezTo>
                    <a:pt x="3262" y="84"/>
                    <a:pt x="3179" y="0"/>
                    <a:pt x="3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32"/>
            <p:cNvSpPr/>
            <p:nvPr/>
          </p:nvSpPr>
          <p:spPr>
            <a:xfrm>
              <a:off x="4699050" y="3514700"/>
              <a:ext cx="36925" cy="49750"/>
            </a:xfrm>
            <a:custGeom>
              <a:rect b="b" l="l" r="r" t="t"/>
              <a:pathLst>
                <a:path extrusionOk="0" h="1990" w="1477">
                  <a:moveTo>
                    <a:pt x="226" y="1"/>
                  </a:moveTo>
                  <a:cubicBezTo>
                    <a:pt x="95" y="1"/>
                    <a:pt x="0" y="96"/>
                    <a:pt x="0" y="227"/>
                  </a:cubicBezTo>
                  <a:lnTo>
                    <a:pt x="0" y="1763"/>
                  </a:lnTo>
                  <a:cubicBezTo>
                    <a:pt x="0" y="1894"/>
                    <a:pt x="95" y="1989"/>
                    <a:pt x="226" y="1989"/>
                  </a:cubicBezTo>
                  <a:lnTo>
                    <a:pt x="1238" y="1989"/>
                  </a:lnTo>
                  <a:cubicBezTo>
                    <a:pt x="1369" y="1989"/>
                    <a:pt x="1476" y="1894"/>
                    <a:pt x="1476" y="1763"/>
                  </a:cubicBezTo>
                  <a:lnTo>
                    <a:pt x="1476" y="227"/>
                  </a:lnTo>
                  <a:cubicBezTo>
                    <a:pt x="1476" y="96"/>
                    <a:pt x="1369" y="1"/>
                    <a:pt x="12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32"/>
            <p:cNvSpPr/>
            <p:nvPr/>
          </p:nvSpPr>
          <p:spPr>
            <a:xfrm>
              <a:off x="4751425" y="3539500"/>
              <a:ext cx="29200" cy="24950"/>
            </a:xfrm>
            <a:custGeom>
              <a:rect b="b" l="l" r="r" t="t"/>
              <a:pathLst>
                <a:path extrusionOk="0" h="998" w="1168">
                  <a:moveTo>
                    <a:pt x="667" y="1"/>
                  </a:moveTo>
                  <a:cubicBezTo>
                    <a:pt x="542" y="1"/>
                    <a:pt x="415" y="47"/>
                    <a:pt x="310" y="152"/>
                  </a:cubicBezTo>
                  <a:cubicBezTo>
                    <a:pt x="1" y="461"/>
                    <a:pt x="227" y="997"/>
                    <a:pt x="667" y="997"/>
                  </a:cubicBezTo>
                  <a:cubicBezTo>
                    <a:pt x="941" y="997"/>
                    <a:pt x="1167" y="783"/>
                    <a:pt x="1167" y="497"/>
                  </a:cubicBezTo>
                  <a:cubicBezTo>
                    <a:pt x="1167" y="200"/>
                    <a:pt x="924" y="1"/>
                    <a:pt x="6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32"/>
            <p:cNvSpPr/>
            <p:nvPr/>
          </p:nvSpPr>
          <p:spPr>
            <a:xfrm>
              <a:off x="4766025" y="3514675"/>
              <a:ext cx="14600" cy="12550"/>
            </a:xfrm>
            <a:custGeom>
              <a:rect b="b" l="l" r="r" t="t"/>
              <a:pathLst>
                <a:path extrusionOk="0" h="502" w="584">
                  <a:moveTo>
                    <a:pt x="329" y="1"/>
                  </a:moveTo>
                  <a:cubicBezTo>
                    <a:pt x="268" y="1"/>
                    <a:pt x="205" y="23"/>
                    <a:pt x="155" y="73"/>
                  </a:cubicBezTo>
                  <a:cubicBezTo>
                    <a:pt x="0" y="228"/>
                    <a:pt x="107" y="502"/>
                    <a:pt x="333" y="502"/>
                  </a:cubicBezTo>
                  <a:cubicBezTo>
                    <a:pt x="476" y="502"/>
                    <a:pt x="583" y="383"/>
                    <a:pt x="583" y="252"/>
                  </a:cubicBezTo>
                  <a:cubicBezTo>
                    <a:pt x="583" y="99"/>
                    <a:pt x="458" y="1"/>
                    <a:pt x="3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32"/>
            <p:cNvSpPr/>
            <p:nvPr/>
          </p:nvSpPr>
          <p:spPr>
            <a:xfrm>
              <a:off x="4747250" y="3514675"/>
              <a:ext cx="14625" cy="12550"/>
            </a:xfrm>
            <a:custGeom>
              <a:rect b="b" l="l" r="r" t="t"/>
              <a:pathLst>
                <a:path extrusionOk="0" h="502" w="585">
                  <a:moveTo>
                    <a:pt x="330" y="1"/>
                  </a:moveTo>
                  <a:cubicBezTo>
                    <a:pt x="269" y="1"/>
                    <a:pt x="206" y="23"/>
                    <a:pt x="156" y="73"/>
                  </a:cubicBezTo>
                  <a:cubicBezTo>
                    <a:pt x="1" y="228"/>
                    <a:pt x="108" y="502"/>
                    <a:pt x="334" y="502"/>
                  </a:cubicBezTo>
                  <a:cubicBezTo>
                    <a:pt x="477" y="502"/>
                    <a:pt x="584" y="383"/>
                    <a:pt x="584" y="252"/>
                  </a:cubicBezTo>
                  <a:cubicBezTo>
                    <a:pt x="584" y="99"/>
                    <a:pt x="459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33" name="Google Shape;12433;p32"/>
            <p:cNvGrpSpPr/>
            <p:nvPr/>
          </p:nvGrpSpPr>
          <p:grpSpPr>
            <a:xfrm>
              <a:off x="4705300" y="3572150"/>
              <a:ext cx="69075" cy="27125"/>
              <a:chOff x="4705300" y="3572150"/>
              <a:chExt cx="69075" cy="27125"/>
            </a:xfrm>
          </p:grpSpPr>
          <p:sp>
            <p:nvSpPr>
              <p:cNvPr id="12434" name="Google Shape;12434;p32"/>
              <p:cNvSpPr/>
              <p:nvPr/>
            </p:nvSpPr>
            <p:spPr>
              <a:xfrm>
                <a:off x="4705300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0" y="16"/>
                      <a:pt x="0" y="45"/>
                    </a:cubicBezTo>
                    <a:lnTo>
                      <a:pt x="0" y="1034"/>
                    </a:lnTo>
                    <a:cubicBezTo>
                      <a:pt x="0" y="1057"/>
                      <a:pt x="12" y="1081"/>
                      <a:pt x="48" y="1081"/>
                    </a:cubicBezTo>
                    <a:cubicBezTo>
                      <a:pt x="72" y="1081"/>
                      <a:pt x="95" y="1057"/>
                      <a:pt x="95" y="1034"/>
                    </a:cubicBezTo>
                    <a:lnTo>
                      <a:pt x="95" y="45"/>
                    </a:lnTo>
                    <a:cubicBezTo>
                      <a:pt x="95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5" name="Google Shape;12435;p32"/>
              <p:cNvSpPr/>
              <p:nvPr/>
            </p:nvSpPr>
            <p:spPr>
              <a:xfrm>
                <a:off x="4711700" y="3572450"/>
                <a:ext cx="2700" cy="26825"/>
              </a:xfrm>
              <a:custGeom>
                <a:rect b="b" l="l" r="r" t="t"/>
                <a:pathLst>
                  <a:path extrusionOk="0" h="1073" w="108">
                    <a:moveTo>
                      <a:pt x="54" y="1"/>
                    </a:moveTo>
                    <a:cubicBezTo>
                      <a:pt x="27" y="1"/>
                      <a:pt x="0" y="13"/>
                      <a:pt x="6" y="36"/>
                    </a:cubicBezTo>
                    <a:lnTo>
                      <a:pt x="6" y="1025"/>
                    </a:lnTo>
                    <a:cubicBezTo>
                      <a:pt x="6" y="1048"/>
                      <a:pt x="30" y="1072"/>
                      <a:pt x="54" y="1072"/>
                    </a:cubicBezTo>
                    <a:cubicBezTo>
                      <a:pt x="89" y="1072"/>
                      <a:pt x="101" y="1048"/>
                      <a:pt x="101" y="1025"/>
                    </a:cubicBezTo>
                    <a:lnTo>
                      <a:pt x="101" y="36"/>
                    </a:lnTo>
                    <a:cubicBezTo>
                      <a:pt x="107" y="13"/>
                      <a:pt x="80" y="1"/>
                      <a:pt x="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6" name="Google Shape;12436;p32"/>
              <p:cNvSpPr/>
              <p:nvPr/>
            </p:nvSpPr>
            <p:spPr>
              <a:xfrm>
                <a:off x="4718675" y="3572225"/>
                <a:ext cx="2425" cy="27050"/>
              </a:xfrm>
              <a:custGeom>
                <a:rect b="b" l="l" r="r" t="t"/>
                <a:pathLst>
                  <a:path extrusionOk="0" h="1082" w="97">
                    <a:moveTo>
                      <a:pt x="49" y="1"/>
                    </a:moveTo>
                    <a:cubicBezTo>
                      <a:pt x="25" y="1"/>
                      <a:pt x="1" y="16"/>
                      <a:pt x="1" y="45"/>
                    </a:cubicBezTo>
                    <a:lnTo>
                      <a:pt x="1" y="1034"/>
                    </a:lnTo>
                    <a:cubicBezTo>
                      <a:pt x="1" y="1057"/>
                      <a:pt x="13" y="1081"/>
                      <a:pt x="49" y="1081"/>
                    </a:cubicBezTo>
                    <a:cubicBezTo>
                      <a:pt x="72" y="1081"/>
                      <a:pt x="96" y="1057"/>
                      <a:pt x="96" y="1034"/>
                    </a:cubicBezTo>
                    <a:lnTo>
                      <a:pt x="96" y="45"/>
                    </a:lnTo>
                    <a:cubicBezTo>
                      <a:pt x="96" y="16"/>
                      <a:pt x="72" y="1"/>
                      <a:pt x="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7" name="Google Shape;12437;p32"/>
              <p:cNvSpPr/>
              <p:nvPr/>
            </p:nvSpPr>
            <p:spPr>
              <a:xfrm>
                <a:off x="4724925" y="3572225"/>
                <a:ext cx="2725" cy="27050"/>
              </a:xfrm>
              <a:custGeom>
                <a:rect b="b" l="l" r="r" t="t"/>
                <a:pathLst>
                  <a:path extrusionOk="0" h="1082" w="109">
                    <a:moveTo>
                      <a:pt x="55" y="1"/>
                    </a:moveTo>
                    <a:cubicBezTo>
                      <a:pt x="28" y="1"/>
                      <a:pt x="1" y="16"/>
                      <a:pt x="1" y="45"/>
                    </a:cubicBezTo>
                    <a:lnTo>
                      <a:pt x="1" y="1034"/>
                    </a:lnTo>
                    <a:cubicBezTo>
                      <a:pt x="1" y="1057"/>
                      <a:pt x="25" y="1081"/>
                      <a:pt x="60" y="1081"/>
                    </a:cubicBezTo>
                    <a:cubicBezTo>
                      <a:pt x="84" y="1081"/>
                      <a:pt x="108" y="1057"/>
                      <a:pt x="108" y="1034"/>
                    </a:cubicBezTo>
                    <a:lnTo>
                      <a:pt x="108" y="45"/>
                    </a:lnTo>
                    <a:cubicBezTo>
                      <a:pt x="108" y="16"/>
                      <a:pt x="81" y="1"/>
                      <a:pt x="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8" name="Google Shape;12438;p32"/>
              <p:cNvSpPr/>
              <p:nvPr/>
            </p:nvSpPr>
            <p:spPr>
              <a:xfrm>
                <a:off x="4731775" y="3572150"/>
                <a:ext cx="2700" cy="27125"/>
              </a:xfrm>
              <a:custGeom>
                <a:rect b="b" l="l" r="r" t="t"/>
                <a:pathLst>
                  <a:path extrusionOk="0" h="1085" w="108">
                    <a:moveTo>
                      <a:pt x="60" y="1"/>
                    </a:moveTo>
                    <a:cubicBezTo>
                      <a:pt x="25" y="1"/>
                      <a:pt x="1" y="25"/>
                      <a:pt x="1" y="48"/>
                    </a:cubicBezTo>
                    <a:lnTo>
                      <a:pt x="1" y="1037"/>
                    </a:lnTo>
                    <a:cubicBezTo>
                      <a:pt x="1" y="1060"/>
                      <a:pt x="25" y="1084"/>
                      <a:pt x="60" y="1084"/>
                    </a:cubicBezTo>
                    <a:cubicBezTo>
                      <a:pt x="84" y="1084"/>
                      <a:pt x="108" y="1060"/>
                      <a:pt x="108" y="1037"/>
                    </a:cubicBezTo>
                    <a:lnTo>
                      <a:pt x="108" y="48"/>
                    </a:lnTo>
                    <a:cubicBezTo>
                      <a:pt x="108" y="25"/>
                      <a:pt x="84" y="1"/>
                      <a:pt x="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9" name="Google Shape;12439;p32"/>
              <p:cNvSpPr/>
              <p:nvPr/>
            </p:nvSpPr>
            <p:spPr>
              <a:xfrm>
                <a:off x="4738625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1" y="16"/>
                      <a:pt x="1" y="45"/>
                    </a:cubicBezTo>
                    <a:lnTo>
                      <a:pt x="1" y="1034"/>
                    </a:lnTo>
                    <a:cubicBezTo>
                      <a:pt x="1" y="1057"/>
                      <a:pt x="24" y="1081"/>
                      <a:pt x="48" y="1081"/>
                    </a:cubicBezTo>
                    <a:cubicBezTo>
                      <a:pt x="72" y="1081"/>
                      <a:pt x="96" y="1057"/>
                      <a:pt x="96" y="1034"/>
                    </a:cubicBezTo>
                    <a:lnTo>
                      <a:pt x="96" y="45"/>
                    </a:lnTo>
                    <a:cubicBezTo>
                      <a:pt x="96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0" name="Google Shape;12440;p32"/>
              <p:cNvSpPr/>
              <p:nvPr/>
            </p:nvSpPr>
            <p:spPr>
              <a:xfrm>
                <a:off x="4745175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1" y="16"/>
                      <a:pt x="1" y="45"/>
                    </a:cubicBezTo>
                    <a:lnTo>
                      <a:pt x="1" y="1034"/>
                    </a:lnTo>
                    <a:cubicBezTo>
                      <a:pt x="1" y="1057"/>
                      <a:pt x="24" y="1081"/>
                      <a:pt x="48" y="1081"/>
                    </a:cubicBezTo>
                    <a:cubicBezTo>
                      <a:pt x="84" y="1081"/>
                      <a:pt x="96" y="1057"/>
                      <a:pt x="96" y="1034"/>
                    </a:cubicBezTo>
                    <a:lnTo>
                      <a:pt x="96" y="45"/>
                    </a:lnTo>
                    <a:cubicBezTo>
                      <a:pt x="96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1" name="Google Shape;12441;p32"/>
              <p:cNvSpPr/>
              <p:nvPr/>
            </p:nvSpPr>
            <p:spPr>
              <a:xfrm>
                <a:off x="4752025" y="3572150"/>
                <a:ext cx="2400" cy="27125"/>
              </a:xfrm>
              <a:custGeom>
                <a:rect b="b" l="l" r="r" t="t"/>
                <a:pathLst>
                  <a:path extrusionOk="0" h="1085" w="96">
                    <a:moveTo>
                      <a:pt x="48" y="1"/>
                    </a:moveTo>
                    <a:cubicBezTo>
                      <a:pt x="12" y="1"/>
                      <a:pt x="0" y="25"/>
                      <a:pt x="0" y="48"/>
                    </a:cubicBezTo>
                    <a:lnTo>
                      <a:pt x="0" y="1037"/>
                    </a:lnTo>
                    <a:cubicBezTo>
                      <a:pt x="0" y="1060"/>
                      <a:pt x="12" y="1084"/>
                      <a:pt x="48" y="1084"/>
                    </a:cubicBezTo>
                    <a:cubicBezTo>
                      <a:pt x="72" y="1084"/>
                      <a:pt x="96" y="1060"/>
                      <a:pt x="96" y="1037"/>
                    </a:cubicBezTo>
                    <a:lnTo>
                      <a:pt x="96" y="48"/>
                    </a:lnTo>
                    <a:cubicBezTo>
                      <a:pt x="96" y="25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2" name="Google Shape;12442;p32"/>
              <p:cNvSpPr/>
              <p:nvPr/>
            </p:nvSpPr>
            <p:spPr>
              <a:xfrm>
                <a:off x="4758575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0" y="16"/>
                      <a:pt x="0" y="45"/>
                    </a:cubicBezTo>
                    <a:lnTo>
                      <a:pt x="0" y="1034"/>
                    </a:lnTo>
                    <a:cubicBezTo>
                      <a:pt x="0" y="1057"/>
                      <a:pt x="24" y="1081"/>
                      <a:pt x="48" y="1081"/>
                    </a:cubicBezTo>
                    <a:cubicBezTo>
                      <a:pt x="72" y="1081"/>
                      <a:pt x="96" y="1057"/>
                      <a:pt x="96" y="1034"/>
                    </a:cubicBezTo>
                    <a:lnTo>
                      <a:pt x="96" y="45"/>
                    </a:lnTo>
                    <a:cubicBezTo>
                      <a:pt x="96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3" name="Google Shape;12443;p32"/>
              <p:cNvSpPr/>
              <p:nvPr/>
            </p:nvSpPr>
            <p:spPr>
              <a:xfrm>
                <a:off x="4765125" y="3572225"/>
                <a:ext cx="2700" cy="27050"/>
              </a:xfrm>
              <a:custGeom>
                <a:rect b="b" l="l" r="r" t="t"/>
                <a:pathLst>
                  <a:path extrusionOk="0" h="1082" w="108">
                    <a:moveTo>
                      <a:pt x="54" y="1"/>
                    </a:moveTo>
                    <a:cubicBezTo>
                      <a:pt x="27" y="1"/>
                      <a:pt x="0" y="16"/>
                      <a:pt x="0" y="45"/>
                    </a:cubicBezTo>
                    <a:lnTo>
                      <a:pt x="0" y="1034"/>
                    </a:lnTo>
                    <a:cubicBezTo>
                      <a:pt x="0" y="1057"/>
                      <a:pt x="24" y="1081"/>
                      <a:pt x="60" y="1081"/>
                    </a:cubicBezTo>
                    <a:cubicBezTo>
                      <a:pt x="84" y="1081"/>
                      <a:pt x="107" y="1057"/>
                      <a:pt x="107" y="1034"/>
                    </a:cubicBezTo>
                    <a:lnTo>
                      <a:pt x="107" y="45"/>
                    </a:lnTo>
                    <a:cubicBezTo>
                      <a:pt x="107" y="16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4" name="Google Shape;12444;p32"/>
              <p:cNvSpPr/>
              <p:nvPr/>
            </p:nvSpPr>
            <p:spPr>
              <a:xfrm>
                <a:off x="4771975" y="3572225"/>
                <a:ext cx="2400" cy="27050"/>
              </a:xfrm>
              <a:custGeom>
                <a:rect b="b" l="l" r="r" t="t"/>
                <a:pathLst>
                  <a:path extrusionOk="0" h="1082" w="96">
                    <a:moveTo>
                      <a:pt x="48" y="1"/>
                    </a:moveTo>
                    <a:cubicBezTo>
                      <a:pt x="24" y="1"/>
                      <a:pt x="0" y="16"/>
                      <a:pt x="0" y="45"/>
                    </a:cubicBezTo>
                    <a:lnTo>
                      <a:pt x="0" y="1034"/>
                    </a:lnTo>
                    <a:cubicBezTo>
                      <a:pt x="0" y="1057"/>
                      <a:pt x="24" y="1081"/>
                      <a:pt x="48" y="1081"/>
                    </a:cubicBezTo>
                    <a:cubicBezTo>
                      <a:pt x="72" y="1081"/>
                      <a:pt x="95" y="1057"/>
                      <a:pt x="95" y="1034"/>
                    </a:cubicBezTo>
                    <a:lnTo>
                      <a:pt x="95" y="45"/>
                    </a:lnTo>
                    <a:cubicBezTo>
                      <a:pt x="95" y="16"/>
                      <a:pt x="72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45" name="Google Shape;12445;p32"/>
            <p:cNvSpPr/>
            <p:nvPr/>
          </p:nvSpPr>
          <p:spPr>
            <a:xfrm>
              <a:off x="4338875" y="3485250"/>
              <a:ext cx="85750" cy="82450"/>
            </a:xfrm>
            <a:custGeom>
              <a:rect b="b" l="l" r="r" t="t"/>
              <a:pathLst>
                <a:path extrusionOk="0" h="3298" w="3430">
                  <a:moveTo>
                    <a:pt x="1275" y="0"/>
                  </a:moveTo>
                  <a:cubicBezTo>
                    <a:pt x="370" y="0"/>
                    <a:pt x="1" y="1858"/>
                    <a:pt x="429" y="2810"/>
                  </a:cubicBezTo>
                  <a:cubicBezTo>
                    <a:pt x="588" y="3174"/>
                    <a:pt x="1063" y="3298"/>
                    <a:pt x="1589" y="3298"/>
                  </a:cubicBezTo>
                  <a:cubicBezTo>
                    <a:pt x="2442" y="3298"/>
                    <a:pt x="3430" y="2972"/>
                    <a:pt x="3430" y="2810"/>
                  </a:cubicBezTo>
                  <a:lnTo>
                    <a:pt x="3430" y="465"/>
                  </a:lnTo>
                  <a:cubicBezTo>
                    <a:pt x="3430" y="465"/>
                    <a:pt x="2191" y="12"/>
                    <a:pt x="1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32"/>
            <p:cNvSpPr/>
            <p:nvPr/>
          </p:nvSpPr>
          <p:spPr>
            <a:xfrm>
              <a:off x="4373700" y="3476300"/>
              <a:ext cx="50925" cy="20575"/>
            </a:xfrm>
            <a:custGeom>
              <a:rect b="b" l="l" r="r" t="t"/>
              <a:pathLst>
                <a:path extrusionOk="0" h="823" w="2037">
                  <a:moveTo>
                    <a:pt x="819" y="1"/>
                  </a:moveTo>
                  <a:cubicBezTo>
                    <a:pt x="808" y="1"/>
                    <a:pt x="797" y="1"/>
                    <a:pt x="786" y="1"/>
                  </a:cubicBezTo>
                  <a:cubicBezTo>
                    <a:pt x="1" y="13"/>
                    <a:pt x="274" y="823"/>
                    <a:pt x="274" y="823"/>
                  </a:cubicBezTo>
                  <a:lnTo>
                    <a:pt x="2037" y="823"/>
                  </a:lnTo>
                  <a:cubicBezTo>
                    <a:pt x="2037" y="823"/>
                    <a:pt x="1585" y="1"/>
                    <a:pt x="8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32"/>
            <p:cNvSpPr/>
            <p:nvPr/>
          </p:nvSpPr>
          <p:spPr>
            <a:xfrm>
              <a:off x="4578500" y="3701350"/>
              <a:ext cx="162825" cy="322375"/>
            </a:xfrm>
            <a:custGeom>
              <a:rect b="b" l="l" r="r" t="t"/>
              <a:pathLst>
                <a:path extrusionOk="0" h="12895" w="6513">
                  <a:moveTo>
                    <a:pt x="2834" y="0"/>
                  </a:moveTo>
                  <a:lnTo>
                    <a:pt x="2834" y="10061"/>
                  </a:lnTo>
                  <a:cubicBezTo>
                    <a:pt x="1274" y="10061"/>
                    <a:pt x="0" y="11335"/>
                    <a:pt x="0" y="12895"/>
                  </a:cubicBezTo>
                  <a:lnTo>
                    <a:pt x="6513" y="12895"/>
                  </a:lnTo>
                  <a:lnTo>
                    <a:pt x="65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32"/>
            <p:cNvSpPr/>
            <p:nvPr/>
          </p:nvSpPr>
          <p:spPr>
            <a:xfrm>
              <a:off x="4649325" y="3680500"/>
              <a:ext cx="183975" cy="85750"/>
            </a:xfrm>
            <a:custGeom>
              <a:rect b="b" l="l" r="r" t="t"/>
              <a:pathLst>
                <a:path extrusionOk="0" h="3430" w="7359">
                  <a:moveTo>
                    <a:pt x="1" y="1"/>
                  </a:moveTo>
                  <a:lnTo>
                    <a:pt x="1" y="834"/>
                  </a:lnTo>
                  <a:lnTo>
                    <a:pt x="3680" y="3430"/>
                  </a:lnTo>
                  <a:lnTo>
                    <a:pt x="7359" y="834"/>
                  </a:lnTo>
                  <a:lnTo>
                    <a:pt x="73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32"/>
            <p:cNvSpPr/>
            <p:nvPr/>
          </p:nvSpPr>
          <p:spPr>
            <a:xfrm>
              <a:off x="4649325" y="3886175"/>
              <a:ext cx="92000" cy="19075"/>
            </a:xfrm>
            <a:custGeom>
              <a:rect b="b" l="l" r="r" t="t"/>
              <a:pathLst>
                <a:path extrusionOk="0" h="763" w="3680">
                  <a:moveTo>
                    <a:pt x="1" y="1"/>
                  </a:moveTo>
                  <a:lnTo>
                    <a:pt x="1" y="763"/>
                  </a:lnTo>
                  <a:lnTo>
                    <a:pt x="3680" y="763"/>
                  </a:lnTo>
                  <a:lnTo>
                    <a:pt x="36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32"/>
            <p:cNvSpPr/>
            <p:nvPr/>
          </p:nvSpPr>
          <p:spPr>
            <a:xfrm>
              <a:off x="4647550" y="3854925"/>
              <a:ext cx="95275" cy="3600"/>
            </a:xfrm>
            <a:custGeom>
              <a:rect b="b" l="l" r="r" t="t"/>
              <a:pathLst>
                <a:path extrusionOk="0" h="144" w="3811"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3751" y="144"/>
                  </a:lnTo>
                  <a:cubicBezTo>
                    <a:pt x="3787" y="144"/>
                    <a:pt x="3810" y="108"/>
                    <a:pt x="3810" y="72"/>
                  </a:cubicBezTo>
                  <a:cubicBezTo>
                    <a:pt x="3810" y="36"/>
                    <a:pt x="3787" y="1"/>
                    <a:pt x="3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32"/>
            <p:cNvSpPr/>
            <p:nvPr/>
          </p:nvSpPr>
          <p:spPr>
            <a:xfrm>
              <a:off x="4647550" y="3826350"/>
              <a:ext cx="95275" cy="3300"/>
            </a:xfrm>
            <a:custGeom>
              <a:rect b="b" l="l" r="r" t="t"/>
              <a:pathLst>
                <a:path extrusionOk="0" h="132" w="3811">
                  <a:moveTo>
                    <a:pt x="72" y="1"/>
                  </a:moveTo>
                  <a:cubicBezTo>
                    <a:pt x="24" y="1"/>
                    <a:pt x="0" y="25"/>
                    <a:pt x="0" y="72"/>
                  </a:cubicBezTo>
                  <a:cubicBezTo>
                    <a:pt x="0" y="108"/>
                    <a:pt x="24" y="132"/>
                    <a:pt x="72" y="132"/>
                  </a:cubicBezTo>
                  <a:lnTo>
                    <a:pt x="3751" y="132"/>
                  </a:lnTo>
                  <a:cubicBezTo>
                    <a:pt x="3787" y="132"/>
                    <a:pt x="3810" y="108"/>
                    <a:pt x="3810" y="72"/>
                  </a:cubicBezTo>
                  <a:cubicBezTo>
                    <a:pt x="3810" y="25"/>
                    <a:pt x="3787" y="1"/>
                    <a:pt x="3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32"/>
            <p:cNvSpPr/>
            <p:nvPr/>
          </p:nvSpPr>
          <p:spPr>
            <a:xfrm>
              <a:off x="4647550" y="3797725"/>
              <a:ext cx="95275" cy="3350"/>
            </a:xfrm>
            <a:custGeom>
              <a:rect b="b" l="l" r="r" t="t"/>
              <a:pathLst>
                <a:path extrusionOk="0" h="134" w="3811">
                  <a:moveTo>
                    <a:pt x="54" y="0"/>
                  </a:moveTo>
                  <a:cubicBezTo>
                    <a:pt x="18" y="0"/>
                    <a:pt x="0" y="31"/>
                    <a:pt x="0" y="62"/>
                  </a:cubicBezTo>
                  <a:cubicBezTo>
                    <a:pt x="0" y="98"/>
                    <a:pt x="24" y="134"/>
                    <a:pt x="72" y="134"/>
                  </a:cubicBezTo>
                  <a:lnTo>
                    <a:pt x="3751" y="134"/>
                  </a:lnTo>
                  <a:cubicBezTo>
                    <a:pt x="3787" y="134"/>
                    <a:pt x="3810" y="98"/>
                    <a:pt x="3810" y="62"/>
                  </a:cubicBezTo>
                  <a:cubicBezTo>
                    <a:pt x="3810" y="27"/>
                    <a:pt x="3787" y="3"/>
                    <a:pt x="3751" y="3"/>
                  </a:cubicBezTo>
                  <a:lnTo>
                    <a:pt x="72" y="3"/>
                  </a:lnTo>
                  <a:cubicBezTo>
                    <a:pt x="65" y="1"/>
                    <a:pt x="59" y="0"/>
                    <a:pt x="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32"/>
            <p:cNvSpPr/>
            <p:nvPr/>
          </p:nvSpPr>
          <p:spPr>
            <a:xfrm>
              <a:off x="4647550" y="3768900"/>
              <a:ext cx="95275" cy="3600"/>
            </a:xfrm>
            <a:custGeom>
              <a:rect b="b" l="l" r="r" t="t"/>
              <a:pathLst>
                <a:path extrusionOk="0" h="144" w="3811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3751" y="144"/>
                  </a:lnTo>
                  <a:cubicBezTo>
                    <a:pt x="3787" y="144"/>
                    <a:pt x="3810" y="108"/>
                    <a:pt x="3810" y="72"/>
                  </a:cubicBezTo>
                  <a:cubicBezTo>
                    <a:pt x="3810" y="37"/>
                    <a:pt x="3787" y="1"/>
                    <a:pt x="3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32"/>
            <p:cNvSpPr/>
            <p:nvPr/>
          </p:nvSpPr>
          <p:spPr>
            <a:xfrm>
              <a:off x="4647250" y="3740325"/>
              <a:ext cx="61575" cy="3325"/>
            </a:xfrm>
            <a:custGeom>
              <a:rect b="b" l="l" r="r" t="t"/>
              <a:pathLst>
                <a:path extrusionOk="0" h="133" w="2463">
                  <a:moveTo>
                    <a:pt x="2391" y="0"/>
                  </a:moveTo>
                  <a:cubicBezTo>
                    <a:pt x="2388" y="0"/>
                    <a:pt x="2385" y="0"/>
                    <a:pt x="2382" y="1"/>
                  </a:cubicBezTo>
                  <a:lnTo>
                    <a:pt x="84" y="1"/>
                  </a:lnTo>
                  <a:cubicBezTo>
                    <a:pt x="0" y="13"/>
                    <a:pt x="0" y="120"/>
                    <a:pt x="84" y="132"/>
                  </a:cubicBezTo>
                  <a:lnTo>
                    <a:pt x="2382" y="132"/>
                  </a:lnTo>
                  <a:cubicBezTo>
                    <a:pt x="2385" y="132"/>
                    <a:pt x="2388" y="132"/>
                    <a:pt x="2391" y="132"/>
                  </a:cubicBezTo>
                  <a:cubicBezTo>
                    <a:pt x="2462" y="132"/>
                    <a:pt x="2462" y="0"/>
                    <a:pt x="2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32"/>
            <p:cNvSpPr/>
            <p:nvPr/>
          </p:nvSpPr>
          <p:spPr>
            <a:xfrm>
              <a:off x="4670475" y="3701350"/>
              <a:ext cx="162525" cy="322375"/>
            </a:xfrm>
            <a:custGeom>
              <a:rect b="b" l="l" r="r" t="t"/>
              <a:pathLst>
                <a:path extrusionOk="0" h="12895" w="6501">
                  <a:moveTo>
                    <a:pt x="2834" y="0"/>
                  </a:moveTo>
                  <a:lnTo>
                    <a:pt x="2834" y="10061"/>
                  </a:lnTo>
                  <a:cubicBezTo>
                    <a:pt x="1262" y="10061"/>
                    <a:pt x="0" y="11335"/>
                    <a:pt x="0" y="12895"/>
                  </a:cubicBezTo>
                  <a:lnTo>
                    <a:pt x="6501" y="12895"/>
                  </a:lnTo>
                  <a:lnTo>
                    <a:pt x="6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32"/>
            <p:cNvSpPr/>
            <p:nvPr/>
          </p:nvSpPr>
          <p:spPr>
            <a:xfrm>
              <a:off x="4741300" y="3886175"/>
              <a:ext cx="92000" cy="19075"/>
            </a:xfrm>
            <a:custGeom>
              <a:rect b="b" l="l" r="r" t="t"/>
              <a:pathLst>
                <a:path extrusionOk="0" h="763" w="3680">
                  <a:moveTo>
                    <a:pt x="1" y="1"/>
                  </a:moveTo>
                  <a:lnTo>
                    <a:pt x="1" y="763"/>
                  </a:lnTo>
                  <a:lnTo>
                    <a:pt x="3680" y="763"/>
                  </a:lnTo>
                  <a:lnTo>
                    <a:pt x="36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32"/>
            <p:cNvSpPr/>
            <p:nvPr/>
          </p:nvSpPr>
          <p:spPr>
            <a:xfrm>
              <a:off x="4739525" y="3854925"/>
              <a:ext cx="95275" cy="3600"/>
            </a:xfrm>
            <a:custGeom>
              <a:rect b="b" l="l" r="r" t="t"/>
              <a:pathLst>
                <a:path extrusionOk="0" h="144" w="3811"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3751" y="144"/>
                  </a:lnTo>
                  <a:cubicBezTo>
                    <a:pt x="3787" y="144"/>
                    <a:pt x="3810" y="108"/>
                    <a:pt x="3810" y="72"/>
                  </a:cubicBezTo>
                  <a:cubicBezTo>
                    <a:pt x="3810" y="36"/>
                    <a:pt x="3787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32"/>
            <p:cNvSpPr/>
            <p:nvPr/>
          </p:nvSpPr>
          <p:spPr>
            <a:xfrm>
              <a:off x="4739525" y="3826350"/>
              <a:ext cx="95275" cy="3300"/>
            </a:xfrm>
            <a:custGeom>
              <a:rect b="b" l="l" r="r" t="t"/>
              <a:pathLst>
                <a:path extrusionOk="0" h="132" w="3811">
                  <a:moveTo>
                    <a:pt x="72" y="1"/>
                  </a:moveTo>
                  <a:cubicBezTo>
                    <a:pt x="24" y="1"/>
                    <a:pt x="0" y="25"/>
                    <a:pt x="0" y="72"/>
                  </a:cubicBezTo>
                  <a:cubicBezTo>
                    <a:pt x="0" y="108"/>
                    <a:pt x="24" y="132"/>
                    <a:pt x="72" y="132"/>
                  </a:cubicBezTo>
                  <a:lnTo>
                    <a:pt x="3751" y="132"/>
                  </a:lnTo>
                  <a:cubicBezTo>
                    <a:pt x="3787" y="132"/>
                    <a:pt x="3810" y="108"/>
                    <a:pt x="3810" y="72"/>
                  </a:cubicBezTo>
                  <a:cubicBezTo>
                    <a:pt x="3810" y="25"/>
                    <a:pt x="3787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32"/>
            <p:cNvSpPr/>
            <p:nvPr/>
          </p:nvSpPr>
          <p:spPr>
            <a:xfrm>
              <a:off x="4739525" y="3797725"/>
              <a:ext cx="95275" cy="3350"/>
            </a:xfrm>
            <a:custGeom>
              <a:rect b="b" l="l" r="r" t="t"/>
              <a:pathLst>
                <a:path extrusionOk="0" h="134" w="3811">
                  <a:moveTo>
                    <a:pt x="3757" y="0"/>
                  </a:moveTo>
                  <a:cubicBezTo>
                    <a:pt x="3751" y="0"/>
                    <a:pt x="3745" y="1"/>
                    <a:pt x="3739" y="3"/>
                  </a:cubicBezTo>
                  <a:lnTo>
                    <a:pt x="72" y="3"/>
                  </a:lnTo>
                  <a:cubicBezTo>
                    <a:pt x="24" y="3"/>
                    <a:pt x="0" y="27"/>
                    <a:pt x="0" y="62"/>
                  </a:cubicBezTo>
                  <a:cubicBezTo>
                    <a:pt x="0" y="98"/>
                    <a:pt x="24" y="134"/>
                    <a:pt x="72" y="134"/>
                  </a:cubicBezTo>
                  <a:lnTo>
                    <a:pt x="3751" y="134"/>
                  </a:lnTo>
                  <a:cubicBezTo>
                    <a:pt x="3787" y="134"/>
                    <a:pt x="3810" y="98"/>
                    <a:pt x="3810" y="62"/>
                  </a:cubicBezTo>
                  <a:cubicBezTo>
                    <a:pt x="3810" y="31"/>
                    <a:pt x="3792" y="0"/>
                    <a:pt x="37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32"/>
            <p:cNvSpPr/>
            <p:nvPr/>
          </p:nvSpPr>
          <p:spPr>
            <a:xfrm>
              <a:off x="4739525" y="3768900"/>
              <a:ext cx="95275" cy="3600"/>
            </a:xfrm>
            <a:custGeom>
              <a:rect b="b" l="l" r="r" t="t"/>
              <a:pathLst>
                <a:path extrusionOk="0" h="144" w="3811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3751" y="144"/>
                  </a:lnTo>
                  <a:cubicBezTo>
                    <a:pt x="3787" y="132"/>
                    <a:pt x="3810" y="108"/>
                    <a:pt x="3810" y="72"/>
                  </a:cubicBezTo>
                  <a:cubicBezTo>
                    <a:pt x="3810" y="37"/>
                    <a:pt x="3787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32"/>
            <p:cNvSpPr/>
            <p:nvPr/>
          </p:nvSpPr>
          <p:spPr>
            <a:xfrm>
              <a:off x="4773825" y="3740325"/>
              <a:ext cx="61275" cy="3325"/>
            </a:xfrm>
            <a:custGeom>
              <a:rect b="b" l="l" r="r" t="t"/>
              <a:pathLst>
                <a:path extrusionOk="0" h="133" w="2451">
                  <a:moveTo>
                    <a:pt x="61" y="0"/>
                  </a:moveTo>
                  <a:cubicBezTo>
                    <a:pt x="0" y="0"/>
                    <a:pt x="0" y="132"/>
                    <a:pt x="61" y="132"/>
                  </a:cubicBezTo>
                  <a:cubicBezTo>
                    <a:pt x="64" y="132"/>
                    <a:pt x="66" y="132"/>
                    <a:pt x="69" y="132"/>
                  </a:cubicBezTo>
                  <a:lnTo>
                    <a:pt x="2379" y="132"/>
                  </a:lnTo>
                  <a:cubicBezTo>
                    <a:pt x="2450" y="120"/>
                    <a:pt x="2450" y="13"/>
                    <a:pt x="2379" y="1"/>
                  </a:cubicBezTo>
                  <a:lnTo>
                    <a:pt x="69" y="1"/>
                  </a:lnTo>
                  <a:cubicBezTo>
                    <a:pt x="66" y="0"/>
                    <a:pt x="64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32"/>
            <p:cNvSpPr/>
            <p:nvPr/>
          </p:nvSpPr>
          <p:spPr>
            <a:xfrm>
              <a:off x="4833275" y="3484050"/>
              <a:ext cx="63725" cy="63725"/>
            </a:xfrm>
            <a:custGeom>
              <a:rect b="b" l="l" r="r" t="t"/>
              <a:pathLst>
                <a:path extrusionOk="0" h="2549" w="2549">
                  <a:moveTo>
                    <a:pt x="1" y="1"/>
                  </a:moveTo>
                  <a:lnTo>
                    <a:pt x="1" y="2548"/>
                  </a:lnTo>
                  <a:lnTo>
                    <a:pt x="2549" y="2548"/>
                  </a:lnTo>
                  <a:cubicBezTo>
                    <a:pt x="2549" y="1144"/>
                    <a:pt x="140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32"/>
            <p:cNvSpPr/>
            <p:nvPr/>
          </p:nvSpPr>
          <p:spPr>
            <a:xfrm>
              <a:off x="4833275" y="3740625"/>
              <a:ext cx="63725" cy="64025"/>
            </a:xfrm>
            <a:custGeom>
              <a:rect b="b" l="l" r="r" t="t"/>
              <a:pathLst>
                <a:path extrusionOk="0" h="2561" w="2549">
                  <a:moveTo>
                    <a:pt x="1" y="1"/>
                  </a:moveTo>
                  <a:lnTo>
                    <a:pt x="1" y="2561"/>
                  </a:lnTo>
                  <a:cubicBezTo>
                    <a:pt x="1406" y="2561"/>
                    <a:pt x="2549" y="1406"/>
                    <a:pt x="2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32"/>
            <p:cNvSpPr/>
            <p:nvPr/>
          </p:nvSpPr>
          <p:spPr>
            <a:xfrm>
              <a:off x="4833275" y="3547750"/>
              <a:ext cx="63725" cy="192900"/>
            </a:xfrm>
            <a:custGeom>
              <a:rect b="b" l="l" r="r" t="t"/>
              <a:pathLst>
                <a:path extrusionOk="0" h="7716" w="2549">
                  <a:moveTo>
                    <a:pt x="1" y="0"/>
                  </a:moveTo>
                  <a:lnTo>
                    <a:pt x="1" y="7716"/>
                  </a:lnTo>
                  <a:lnTo>
                    <a:pt x="2549" y="7716"/>
                  </a:lnTo>
                  <a:lnTo>
                    <a:pt x="25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32"/>
            <p:cNvSpPr/>
            <p:nvPr/>
          </p:nvSpPr>
          <p:spPr>
            <a:xfrm>
              <a:off x="4833275" y="3484050"/>
              <a:ext cx="22650" cy="320600"/>
            </a:xfrm>
            <a:custGeom>
              <a:rect b="b" l="l" r="r" t="t"/>
              <a:pathLst>
                <a:path extrusionOk="0" h="12824" w="906">
                  <a:moveTo>
                    <a:pt x="1" y="1"/>
                  </a:moveTo>
                  <a:lnTo>
                    <a:pt x="1" y="12824"/>
                  </a:lnTo>
                  <a:cubicBezTo>
                    <a:pt x="310" y="12812"/>
                    <a:pt x="620" y="12764"/>
                    <a:pt x="906" y="12645"/>
                  </a:cubicBezTo>
                  <a:lnTo>
                    <a:pt x="906" y="167"/>
                  </a:lnTo>
                  <a:cubicBezTo>
                    <a:pt x="620" y="60"/>
                    <a:pt x="310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32"/>
            <p:cNvSpPr/>
            <p:nvPr/>
          </p:nvSpPr>
          <p:spPr>
            <a:xfrm>
              <a:off x="4833275" y="3599850"/>
              <a:ext cx="63725" cy="18775"/>
            </a:xfrm>
            <a:custGeom>
              <a:rect b="b" l="l" r="r" t="t"/>
              <a:pathLst>
                <a:path extrusionOk="0" h="751" w="2549">
                  <a:moveTo>
                    <a:pt x="1" y="0"/>
                  </a:moveTo>
                  <a:lnTo>
                    <a:pt x="1" y="750"/>
                  </a:lnTo>
                  <a:lnTo>
                    <a:pt x="2549" y="750"/>
                  </a:lnTo>
                  <a:lnTo>
                    <a:pt x="25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32"/>
            <p:cNvSpPr/>
            <p:nvPr/>
          </p:nvSpPr>
          <p:spPr>
            <a:xfrm>
              <a:off x="4833275" y="3547750"/>
              <a:ext cx="63725" cy="18775"/>
            </a:xfrm>
            <a:custGeom>
              <a:rect b="b" l="l" r="r" t="t"/>
              <a:pathLst>
                <a:path extrusionOk="0" h="751" w="2549">
                  <a:moveTo>
                    <a:pt x="1" y="0"/>
                  </a:moveTo>
                  <a:lnTo>
                    <a:pt x="1" y="751"/>
                  </a:lnTo>
                  <a:lnTo>
                    <a:pt x="2549" y="751"/>
                  </a:lnTo>
                  <a:lnTo>
                    <a:pt x="25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32"/>
            <p:cNvSpPr/>
            <p:nvPr/>
          </p:nvSpPr>
          <p:spPr>
            <a:xfrm>
              <a:off x="4833275" y="3599850"/>
              <a:ext cx="22650" cy="18775"/>
            </a:xfrm>
            <a:custGeom>
              <a:rect b="b" l="l" r="r" t="t"/>
              <a:pathLst>
                <a:path extrusionOk="0" h="751" w="906">
                  <a:moveTo>
                    <a:pt x="1" y="0"/>
                  </a:moveTo>
                  <a:lnTo>
                    <a:pt x="1" y="750"/>
                  </a:lnTo>
                  <a:lnTo>
                    <a:pt x="906" y="750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32"/>
            <p:cNvSpPr/>
            <p:nvPr/>
          </p:nvSpPr>
          <p:spPr>
            <a:xfrm>
              <a:off x="4833275" y="3547750"/>
              <a:ext cx="22650" cy="18775"/>
            </a:xfrm>
            <a:custGeom>
              <a:rect b="b" l="l" r="r" t="t"/>
              <a:pathLst>
                <a:path extrusionOk="0" h="751" w="906">
                  <a:moveTo>
                    <a:pt x="1" y="0"/>
                  </a:moveTo>
                  <a:lnTo>
                    <a:pt x="1" y="751"/>
                  </a:lnTo>
                  <a:lnTo>
                    <a:pt x="906" y="751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32"/>
            <p:cNvSpPr/>
            <p:nvPr/>
          </p:nvSpPr>
          <p:spPr>
            <a:xfrm>
              <a:off x="4831200" y="3716825"/>
              <a:ext cx="67900" cy="3600"/>
            </a:xfrm>
            <a:custGeom>
              <a:rect b="b" l="l" r="r" t="t"/>
              <a:pathLst>
                <a:path extrusionOk="0" h="144" w="2716">
                  <a:moveTo>
                    <a:pt x="84" y="0"/>
                  </a:moveTo>
                  <a:cubicBezTo>
                    <a:pt x="0" y="12"/>
                    <a:pt x="0" y="131"/>
                    <a:pt x="84" y="143"/>
                  </a:cubicBezTo>
                  <a:lnTo>
                    <a:pt x="2632" y="143"/>
                  </a:lnTo>
                  <a:cubicBezTo>
                    <a:pt x="2715" y="131"/>
                    <a:pt x="2715" y="12"/>
                    <a:pt x="26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32"/>
            <p:cNvSpPr/>
            <p:nvPr/>
          </p:nvSpPr>
          <p:spPr>
            <a:xfrm>
              <a:off x="4831500" y="3692125"/>
              <a:ext cx="67300" cy="3275"/>
            </a:xfrm>
            <a:custGeom>
              <a:rect b="b" l="l" r="r" t="t"/>
              <a:pathLst>
                <a:path extrusionOk="0" h="131" w="2692">
                  <a:moveTo>
                    <a:pt x="72" y="0"/>
                  </a:moveTo>
                  <a:cubicBezTo>
                    <a:pt x="24" y="0"/>
                    <a:pt x="0" y="24"/>
                    <a:pt x="0" y="60"/>
                  </a:cubicBezTo>
                  <a:cubicBezTo>
                    <a:pt x="0" y="107"/>
                    <a:pt x="24" y="131"/>
                    <a:pt x="72" y="131"/>
                  </a:cubicBezTo>
                  <a:lnTo>
                    <a:pt x="2620" y="131"/>
                  </a:lnTo>
                  <a:cubicBezTo>
                    <a:pt x="2655" y="131"/>
                    <a:pt x="2691" y="107"/>
                    <a:pt x="2691" y="60"/>
                  </a:cubicBezTo>
                  <a:cubicBezTo>
                    <a:pt x="2691" y="24"/>
                    <a:pt x="2655" y="0"/>
                    <a:pt x="2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32"/>
            <p:cNvSpPr/>
            <p:nvPr/>
          </p:nvSpPr>
          <p:spPr>
            <a:xfrm>
              <a:off x="4831500" y="3667100"/>
              <a:ext cx="67300" cy="3600"/>
            </a:xfrm>
            <a:custGeom>
              <a:rect b="b" l="l" r="r" t="t"/>
              <a:pathLst>
                <a:path extrusionOk="0" h="144" w="2692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2620" y="144"/>
                  </a:lnTo>
                  <a:cubicBezTo>
                    <a:pt x="2655" y="144"/>
                    <a:pt x="2691" y="108"/>
                    <a:pt x="2691" y="72"/>
                  </a:cubicBezTo>
                  <a:cubicBezTo>
                    <a:pt x="2691" y="37"/>
                    <a:pt x="2655" y="1"/>
                    <a:pt x="26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32"/>
            <p:cNvSpPr/>
            <p:nvPr/>
          </p:nvSpPr>
          <p:spPr>
            <a:xfrm>
              <a:off x="4831500" y="3642400"/>
              <a:ext cx="67300" cy="3300"/>
            </a:xfrm>
            <a:custGeom>
              <a:rect b="b" l="l" r="r" t="t"/>
              <a:pathLst>
                <a:path extrusionOk="0" h="132" w="2692">
                  <a:moveTo>
                    <a:pt x="72" y="1"/>
                  </a:moveTo>
                  <a:cubicBezTo>
                    <a:pt x="24" y="1"/>
                    <a:pt x="0" y="24"/>
                    <a:pt x="0" y="60"/>
                  </a:cubicBezTo>
                  <a:cubicBezTo>
                    <a:pt x="0" y="108"/>
                    <a:pt x="24" y="132"/>
                    <a:pt x="72" y="132"/>
                  </a:cubicBezTo>
                  <a:lnTo>
                    <a:pt x="2620" y="132"/>
                  </a:lnTo>
                  <a:cubicBezTo>
                    <a:pt x="2655" y="132"/>
                    <a:pt x="2691" y="108"/>
                    <a:pt x="2691" y="60"/>
                  </a:cubicBezTo>
                  <a:cubicBezTo>
                    <a:pt x="2691" y="24"/>
                    <a:pt x="2655" y="1"/>
                    <a:pt x="26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32"/>
            <p:cNvSpPr/>
            <p:nvPr/>
          </p:nvSpPr>
          <p:spPr>
            <a:xfrm>
              <a:off x="4667200" y="3445050"/>
              <a:ext cx="145575" cy="31275"/>
            </a:xfrm>
            <a:custGeom>
              <a:rect b="b" l="l" r="r" t="t"/>
              <a:pathLst>
                <a:path extrusionOk="0" h="1251" w="5823">
                  <a:moveTo>
                    <a:pt x="655" y="1"/>
                  </a:moveTo>
                  <a:cubicBezTo>
                    <a:pt x="429" y="1"/>
                    <a:pt x="203" y="48"/>
                    <a:pt x="0" y="156"/>
                  </a:cubicBezTo>
                  <a:cubicBezTo>
                    <a:pt x="631" y="703"/>
                    <a:pt x="1393" y="1060"/>
                    <a:pt x="2215" y="1191"/>
                  </a:cubicBezTo>
                  <a:cubicBezTo>
                    <a:pt x="2274" y="1203"/>
                    <a:pt x="2334" y="1203"/>
                    <a:pt x="2381" y="1215"/>
                  </a:cubicBezTo>
                  <a:lnTo>
                    <a:pt x="2524" y="1227"/>
                  </a:lnTo>
                  <a:cubicBezTo>
                    <a:pt x="2655" y="1239"/>
                    <a:pt x="2774" y="1251"/>
                    <a:pt x="2905" y="1251"/>
                  </a:cubicBezTo>
                  <a:cubicBezTo>
                    <a:pt x="3024" y="1251"/>
                    <a:pt x="3155" y="1251"/>
                    <a:pt x="3274" y="1227"/>
                  </a:cubicBezTo>
                  <a:lnTo>
                    <a:pt x="3417" y="1215"/>
                  </a:lnTo>
                  <a:cubicBezTo>
                    <a:pt x="3477" y="1215"/>
                    <a:pt x="3524" y="1191"/>
                    <a:pt x="3572" y="1191"/>
                  </a:cubicBezTo>
                  <a:cubicBezTo>
                    <a:pt x="4405" y="1060"/>
                    <a:pt x="5191" y="691"/>
                    <a:pt x="5822" y="120"/>
                  </a:cubicBezTo>
                  <a:cubicBezTo>
                    <a:pt x="5644" y="37"/>
                    <a:pt x="5453" y="1"/>
                    <a:pt x="52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32"/>
            <p:cNvSpPr/>
            <p:nvPr/>
          </p:nvSpPr>
          <p:spPr>
            <a:xfrm>
              <a:off x="4618675" y="3244150"/>
              <a:ext cx="242325" cy="220800"/>
            </a:xfrm>
            <a:custGeom>
              <a:rect b="b" l="l" r="r" t="t"/>
              <a:pathLst>
                <a:path extrusionOk="0" h="8832" w="9693">
                  <a:moveTo>
                    <a:pt x="4842" y="0"/>
                  </a:moveTo>
                  <a:cubicBezTo>
                    <a:pt x="3712" y="0"/>
                    <a:pt x="2584" y="429"/>
                    <a:pt x="1727" y="1286"/>
                  </a:cubicBezTo>
                  <a:cubicBezTo>
                    <a:pt x="0" y="3012"/>
                    <a:pt x="0" y="5810"/>
                    <a:pt x="1727" y="7537"/>
                  </a:cubicBezTo>
                  <a:cubicBezTo>
                    <a:pt x="2584" y="8400"/>
                    <a:pt x="3712" y="8832"/>
                    <a:pt x="4842" y="8832"/>
                  </a:cubicBezTo>
                  <a:cubicBezTo>
                    <a:pt x="5971" y="8832"/>
                    <a:pt x="7102" y="8400"/>
                    <a:pt x="7966" y="7537"/>
                  </a:cubicBezTo>
                  <a:cubicBezTo>
                    <a:pt x="9692" y="5810"/>
                    <a:pt x="9692" y="3012"/>
                    <a:pt x="7966" y="1286"/>
                  </a:cubicBezTo>
                  <a:cubicBezTo>
                    <a:pt x="7102" y="429"/>
                    <a:pt x="5971" y="0"/>
                    <a:pt x="4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32"/>
            <p:cNvSpPr/>
            <p:nvPr/>
          </p:nvSpPr>
          <p:spPr>
            <a:xfrm>
              <a:off x="4646350" y="3289975"/>
              <a:ext cx="186950" cy="130700"/>
            </a:xfrm>
            <a:custGeom>
              <a:rect b="b" l="l" r="r" t="t"/>
              <a:pathLst>
                <a:path extrusionOk="0" h="5228" w="7478">
                  <a:moveTo>
                    <a:pt x="1156" y="1"/>
                  </a:moveTo>
                  <a:cubicBezTo>
                    <a:pt x="513" y="1"/>
                    <a:pt x="1" y="513"/>
                    <a:pt x="1" y="1156"/>
                  </a:cubicBezTo>
                  <a:lnTo>
                    <a:pt x="1" y="4073"/>
                  </a:lnTo>
                  <a:cubicBezTo>
                    <a:pt x="1" y="4716"/>
                    <a:pt x="513" y="5228"/>
                    <a:pt x="1156" y="5228"/>
                  </a:cubicBezTo>
                  <a:lnTo>
                    <a:pt x="6323" y="5228"/>
                  </a:lnTo>
                  <a:cubicBezTo>
                    <a:pt x="6954" y="5228"/>
                    <a:pt x="7478" y="4716"/>
                    <a:pt x="7478" y="4073"/>
                  </a:cubicBezTo>
                  <a:lnTo>
                    <a:pt x="7478" y="1156"/>
                  </a:lnTo>
                  <a:cubicBezTo>
                    <a:pt x="7478" y="513"/>
                    <a:pt x="6954" y="1"/>
                    <a:pt x="6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32"/>
            <p:cNvSpPr/>
            <p:nvPr/>
          </p:nvSpPr>
          <p:spPr>
            <a:xfrm>
              <a:off x="4713025" y="3444900"/>
              <a:ext cx="53600" cy="20125"/>
            </a:xfrm>
            <a:custGeom>
              <a:rect b="b" l="l" r="r" t="t"/>
              <a:pathLst>
                <a:path extrusionOk="0" h="805" w="2144">
                  <a:moveTo>
                    <a:pt x="1072" y="1"/>
                  </a:moveTo>
                  <a:cubicBezTo>
                    <a:pt x="647" y="1"/>
                    <a:pt x="221" y="221"/>
                    <a:pt x="1" y="662"/>
                  </a:cubicBezTo>
                  <a:cubicBezTo>
                    <a:pt x="346" y="757"/>
                    <a:pt x="703" y="805"/>
                    <a:pt x="1072" y="805"/>
                  </a:cubicBezTo>
                  <a:cubicBezTo>
                    <a:pt x="1429" y="805"/>
                    <a:pt x="1799" y="757"/>
                    <a:pt x="2144" y="662"/>
                  </a:cubicBezTo>
                  <a:cubicBezTo>
                    <a:pt x="1924" y="221"/>
                    <a:pt x="1498" y="1"/>
                    <a:pt x="10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32"/>
            <p:cNvSpPr/>
            <p:nvPr/>
          </p:nvSpPr>
          <p:spPr>
            <a:xfrm>
              <a:off x="4686550" y="3289975"/>
              <a:ext cx="49425" cy="130700"/>
            </a:xfrm>
            <a:custGeom>
              <a:rect b="b" l="l" r="r" t="t"/>
              <a:pathLst>
                <a:path extrusionOk="0" h="5228" w="1977">
                  <a:moveTo>
                    <a:pt x="1000" y="1"/>
                  </a:moveTo>
                  <a:lnTo>
                    <a:pt x="0" y="5228"/>
                  </a:lnTo>
                  <a:lnTo>
                    <a:pt x="964" y="522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32"/>
            <p:cNvSpPr/>
            <p:nvPr/>
          </p:nvSpPr>
          <p:spPr>
            <a:xfrm>
              <a:off x="4722550" y="3289975"/>
              <a:ext cx="37525" cy="130700"/>
            </a:xfrm>
            <a:custGeom>
              <a:rect b="b" l="l" r="r" t="t"/>
              <a:pathLst>
                <a:path extrusionOk="0" h="5228" w="1501">
                  <a:moveTo>
                    <a:pt x="1001" y="1"/>
                  </a:moveTo>
                  <a:lnTo>
                    <a:pt x="1" y="5228"/>
                  </a:lnTo>
                  <a:lnTo>
                    <a:pt x="489" y="5228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32"/>
            <p:cNvSpPr/>
            <p:nvPr/>
          </p:nvSpPr>
          <p:spPr>
            <a:xfrm>
              <a:off x="4343225" y="3483350"/>
              <a:ext cx="63550" cy="84400"/>
            </a:xfrm>
            <a:custGeom>
              <a:rect b="b" l="l" r="r" t="t"/>
              <a:pathLst>
                <a:path extrusionOk="0" h="3376" w="2542">
                  <a:moveTo>
                    <a:pt x="1184" y="0"/>
                  </a:moveTo>
                  <a:cubicBezTo>
                    <a:pt x="1044" y="0"/>
                    <a:pt x="905" y="9"/>
                    <a:pt x="779" y="17"/>
                  </a:cubicBezTo>
                  <a:cubicBezTo>
                    <a:pt x="184" y="52"/>
                    <a:pt x="124" y="802"/>
                    <a:pt x="77" y="1719"/>
                  </a:cubicBezTo>
                  <a:cubicBezTo>
                    <a:pt x="1" y="3209"/>
                    <a:pt x="697" y="3375"/>
                    <a:pt x="1271" y="3375"/>
                  </a:cubicBezTo>
                  <a:cubicBezTo>
                    <a:pt x="1418" y="3375"/>
                    <a:pt x="1556" y="3365"/>
                    <a:pt x="1672" y="3362"/>
                  </a:cubicBezTo>
                  <a:cubicBezTo>
                    <a:pt x="2541" y="3338"/>
                    <a:pt x="2315" y="1898"/>
                    <a:pt x="2279" y="862"/>
                  </a:cubicBezTo>
                  <a:cubicBezTo>
                    <a:pt x="2260" y="120"/>
                    <a:pt x="1709" y="0"/>
                    <a:pt x="1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32"/>
            <p:cNvSpPr/>
            <p:nvPr/>
          </p:nvSpPr>
          <p:spPr>
            <a:xfrm>
              <a:off x="4282650" y="3153025"/>
              <a:ext cx="247950" cy="883700"/>
            </a:xfrm>
            <a:custGeom>
              <a:rect b="b" l="l" r="r" t="t"/>
              <a:pathLst>
                <a:path extrusionOk="0" h="35348" w="9918">
                  <a:moveTo>
                    <a:pt x="306" y="1"/>
                  </a:moveTo>
                  <a:cubicBezTo>
                    <a:pt x="153" y="1"/>
                    <a:pt x="1" y="127"/>
                    <a:pt x="71" y="323"/>
                  </a:cubicBezTo>
                  <a:lnTo>
                    <a:pt x="9417" y="35161"/>
                  </a:lnTo>
                  <a:cubicBezTo>
                    <a:pt x="9437" y="35271"/>
                    <a:pt x="9542" y="35348"/>
                    <a:pt x="9653" y="35348"/>
                  </a:cubicBezTo>
                  <a:cubicBezTo>
                    <a:pt x="9673" y="35348"/>
                    <a:pt x="9694" y="35345"/>
                    <a:pt x="9715" y="35340"/>
                  </a:cubicBezTo>
                  <a:cubicBezTo>
                    <a:pt x="9834" y="35304"/>
                    <a:pt x="9917" y="35173"/>
                    <a:pt x="9881" y="35042"/>
                  </a:cubicBezTo>
                  <a:lnTo>
                    <a:pt x="547" y="204"/>
                  </a:lnTo>
                  <a:cubicBezTo>
                    <a:pt x="518" y="62"/>
                    <a:pt x="412" y="1"/>
                    <a:pt x="3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2" name="Google Shape;12482;p32"/>
          <p:cNvGrpSpPr/>
          <p:nvPr/>
        </p:nvGrpSpPr>
        <p:grpSpPr>
          <a:xfrm flipH="1" rot="-906118">
            <a:off x="3967767" y="3530446"/>
            <a:ext cx="393816" cy="257854"/>
            <a:chOff x="4045391" y="1910950"/>
            <a:chExt cx="558237" cy="365509"/>
          </a:xfrm>
        </p:grpSpPr>
        <p:sp>
          <p:nvSpPr>
            <p:cNvPr id="12483" name="Google Shape;12483;p32"/>
            <p:cNvSpPr/>
            <p:nvPr/>
          </p:nvSpPr>
          <p:spPr>
            <a:xfrm>
              <a:off x="4045655" y="1910950"/>
              <a:ext cx="557708" cy="365498"/>
            </a:xfrm>
            <a:custGeom>
              <a:rect b="b" l="l" r="r" t="t"/>
              <a:pathLst>
                <a:path extrusionOk="0" h="16574" w="25290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16133"/>
                  </a:lnTo>
                  <a:cubicBezTo>
                    <a:pt x="0" y="16371"/>
                    <a:pt x="191" y="16574"/>
                    <a:pt x="429" y="16574"/>
                  </a:cubicBezTo>
                  <a:lnTo>
                    <a:pt x="24861" y="16574"/>
                  </a:lnTo>
                  <a:cubicBezTo>
                    <a:pt x="25099" y="16574"/>
                    <a:pt x="25289" y="16371"/>
                    <a:pt x="25289" y="16133"/>
                  </a:cubicBezTo>
                  <a:lnTo>
                    <a:pt x="25289" y="429"/>
                  </a:lnTo>
                  <a:cubicBezTo>
                    <a:pt x="25289" y="191"/>
                    <a:pt x="25099" y="0"/>
                    <a:pt x="248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32"/>
            <p:cNvSpPr/>
            <p:nvPr/>
          </p:nvSpPr>
          <p:spPr>
            <a:xfrm>
              <a:off x="4045391" y="1910950"/>
              <a:ext cx="557972" cy="28382"/>
            </a:xfrm>
            <a:custGeom>
              <a:rect b="b" l="l" r="r" t="t"/>
              <a:pathLst>
                <a:path extrusionOk="0" h="1287" w="25302">
                  <a:moveTo>
                    <a:pt x="441" y="0"/>
                  </a:moveTo>
                  <a:cubicBezTo>
                    <a:pt x="203" y="0"/>
                    <a:pt x="1" y="203"/>
                    <a:pt x="1" y="441"/>
                  </a:cubicBezTo>
                  <a:lnTo>
                    <a:pt x="1" y="1286"/>
                  </a:lnTo>
                  <a:lnTo>
                    <a:pt x="25301" y="1286"/>
                  </a:lnTo>
                  <a:lnTo>
                    <a:pt x="25301" y="441"/>
                  </a:lnTo>
                  <a:cubicBezTo>
                    <a:pt x="25301" y="203"/>
                    <a:pt x="25099" y="0"/>
                    <a:pt x="248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32"/>
            <p:cNvSpPr/>
            <p:nvPr/>
          </p:nvSpPr>
          <p:spPr>
            <a:xfrm>
              <a:off x="4045391" y="2023333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1" y="0"/>
                  </a:moveTo>
                  <a:lnTo>
                    <a:pt x="1" y="1274"/>
                  </a:lnTo>
                  <a:lnTo>
                    <a:pt x="25301" y="1274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32"/>
            <p:cNvSpPr/>
            <p:nvPr/>
          </p:nvSpPr>
          <p:spPr>
            <a:xfrm>
              <a:off x="4045391" y="1967142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1" y="0"/>
                  </a:moveTo>
                  <a:lnTo>
                    <a:pt x="1" y="1274"/>
                  </a:lnTo>
                  <a:lnTo>
                    <a:pt x="25301" y="1274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32"/>
            <p:cNvSpPr/>
            <p:nvPr/>
          </p:nvSpPr>
          <p:spPr>
            <a:xfrm>
              <a:off x="4045655" y="2079525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0" y="0"/>
                  </a:moveTo>
                  <a:lnTo>
                    <a:pt x="0" y="846"/>
                  </a:lnTo>
                  <a:cubicBezTo>
                    <a:pt x="0" y="1084"/>
                    <a:pt x="191" y="1274"/>
                    <a:pt x="441" y="1274"/>
                  </a:cubicBezTo>
                  <a:lnTo>
                    <a:pt x="25289" y="1274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32"/>
            <p:cNvSpPr/>
            <p:nvPr/>
          </p:nvSpPr>
          <p:spPr>
            <a:xfrm>
              <a:off x="4045391" y="2191908"/>
              <a:ext cx="557972" cy="28360"/>
            </a:xfrm>
            <a:custGeom>
              <a:rect b="b" l="l" r="r" t="t"/>
              <a:pathLst>
                <a:path extrusionOk="0" h="1286" w="25302">
                  <a:moveTo>
                    <a:pt x="1" y="0"/>
                  </a:moveTo>
                  <a:lnTo>
                    <a:pt x="1" y="1286"/>
                  </a:lnTo>
                  <a:lnTo>
                    <a:pt x="25301" y="1286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32"/>
            <p:cNvSpPr/>
            <p:nvPr/>
          </p:nvSpPr>
          <p:spPr>
            <a:xfrm>
              <a:off x="4045655" y="2248342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0" y="1"/>
                  </a:moveTo>
                  <a:lnTo>
                    <a:pt x="0" y="834"/>
                  </a:lnTo>
                  <a:cubicBezTo>
                    <a:pt x="0" y="1072"/>
                    <a:pt x="191" y="1275"/>
                    <a:pt x="429" y="1275"/>
                  </a:cubicBezTo>
                  <a:lnTo>
                    <a:pt x="24861" y="1275"/>
                  </a:lnTo>
                  <a:cubicBezTo>
                    <a:pt x="25099" y="1275"/>
                    <a:pt x="25301" y="1072"/>
                    <a:pt x="25301" y="834"/>
                  </a:cubicBezTo>
                  <a:lnTo>
                    <a:pt x="253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32"/>
            <p:cNvSpPr/>
            <p:nvPr/>
          </p:nvSpPr>
          <p:spPr>
            <a:xfrm>
              <a:off x="4045391" y="2135716"/>
              <a:ext cx="557972" cy="28117"/>
            </a:xfrm>
            <a:custGeom>
              <a:rect b="b" l="l" r="r" t="t"/>
              <a:pathLst>
                <a:path extrusionOk="0" h="1275" w="25302">
                  <a:moveTo>
                    <a:pt x="1" y="0"/>
                  </a:moveTo>
                  <a:lnTo>
                    <a:pt x="1" y="1274"/>
                  </a:lnTo>
                  <a:lnTo>
                    <a:pt x="25301" y="1274"/>
                  </a:lnTo>
                  <a:lnTo>
                    <a:pt x="25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32"/>
            <p:cNvSpPr/>
            <p:nvPr/>
          </p:nvSpPr>
          <p:spPr>
            <a:xfrm>
              <a:off x="4045655" y="1910950"/>
              <a:ext cx="259690" cy="196686"/>
            </a:xfrm>
            <a:custGeom>
              <a:rect b="b" l="l" r="r" t="t"/>
              <a:pathLst>
                <a:path extrusionOk="0" h="8919" w="11776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8490"/>
                  </a:lnTo>
                  <a:cubicBezTo>
                    <a:pt x="0" y="8728"/>
                    <a:pt x="191" y="8918"/>
                    <a:pt x="429" y="8918"/>
                  </a:cubicBezTo>
                  <a:lnTo>
                    <a:pt x="11335" y="8918"/>
                  </a:lnTo>
                  <a:cubicBezTo>
                    <a:pt x="11573" y="8918"/>
                    <a:pt x="11776" y="8728"/>
                    <a:pt x="11776" y="8490"/>
                  </a:cubicBezTo>
                  <a:lnTo>
                    <a:pt x="11776" y="429"/>
                  </a:lnTo>
                  <a:cubicBezTo>
                    <a:pt x="11776" y="191"/>
                    <a:pt x="11573" y="0"/>
                    <a:pt x="11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32"/>
            <p:cNvSpPr/>
            <p:nvPr/>
          </p:nvSpPr>
          <p:spPr>
            <a:xfrm>
              <a:off x="4060630" y="1932011"/>
              <a:ext cx="229236" cy="154522"/>
            </a:xfrm>
            <a:custGeom>
              <a:rect b="b" l="l" r="r" t="t"/>
              <a:pathLst>
                <a:path extrusionOk="0" h="7007" w="10395">
                  <a:moveTo>
                    <a:pt x="2846" y="1"/>
                  </a:moveTo>
                  <a:cubicBezTo>
                    <a:pt x="2822" y="1"/>
                    <a:pt x="2798" y="16"/>
                    <a:pt x="2798" y="46"/>
                  </a:cubicBezTo>
                  <a:lnTo>
                    <a:pt x="2703" y="331"/>
                  </a:lnTo>
                  <a:lnTo>
                    <a:pt x="2405" y="331"/>
                  </a:lnTo>
                  <a:cubicBezTo>
                    <a:pt x="2369" y="331"/>
                    <a:pt x="2346" y="379"/>
                    <a:pt x="2381" y="403"/>
                  </a:cubicBezTo>
                  <a:lnTo>
                    <a:pt x="2631" y="581"/>
                  </a:lnTo>
                  <a:lnTo>
                    <a:pt x="2536" y="879"/>
                  </a:lnTo>
                  <a:cubicBezTo>
                    <a:pt x="2527" y="914"/>
                    <a:pt x="2544" y="936"/>
                    <a:pt x="2568" y="936"/>
                  </a:cubicBezTo>
                  <a:cubicBezTo>
                    <a:pt x="2577" y="936"/>
                    <a:pt x="2586" y="933"/>
                    <a:pt x="2596" y="927"/>
                  </a:cubicBezTo>
                  <a:lnTo>
                    <a:pt x="2846" y="748"/>
                  </a:lnTo>
                  <a:lnTo>
                    <a:pt x="3096" y="927"/>
                  </a:lnTo>
                  <a:cubicBezTo>
                    <a:pt x="3102" y="933"/>
                    <a:pt x="3110" y="936"/>
                    <a:pt x="3118" y="936"/>
                  </a:cubicBezTo>
                  <a:cubicBezTo>
                    <a:pt x="3141" y="936"/>
                    <a:pt x="3164" y="914"/>
                    <a:pt x="3155" y="879"/>
                  </a:cubicBezTo>
                  <a:lnTo>
                    <a:pt x="3060" y="581"/>
                  </a:lnTo>
                  <a:lnTo>
                    <a:pt x="3310" y="403"/>
                  </a:lnTo>
                  <a:cubicBezTo>
                    <a:pt x="3346" y="379"/>
                    <a:pt x="3322" y="331"/>
                    <a:pt x="3286" y="331"/>
                  </a:cubicBezTo>
                  <a:lnTo>
                    <a:pt x="2989" y="331"/>
                  </a:lnTo>
                  <a:lnTo>
                    <a:pt x="2893" y="46"/>
                  </a:lnTo>
                  <a:cubicBezTo>
                    <a:pt x="2893" y="16"/>
                    <a:pt x="2870" y="1"/>
                    <a:pt x="2846" y="1"/>
                  </a:cubicBezTo>
                  <a:close/>
                  <a:moveTo>
                    <a:pt x="5203" y="19"/>
                  </a:moveTo>
                  <a:cubicBezTo>
                    <a:pt x="5188" y="19"/>
                    <a:pt x="5173" y="28"/>
                    <a:pt x="5167" y="46"/>
                  </a:cubicBezTo>
                  <a:lnTo>
                    <a:pt x="5072" y="331"/>
                  </a:lnTo>
                  <a:lnTo>
                    <a:pt x="4763" y="331"/>
                  </a:lnTo>
                  <a:cubicBezTo>
                    <a:pt x="4715" y="331"/>
                    <a:pt x="4703" y="391"/>
                    <a:pt x="4739" y="403"/>
                  </a:cubicBezTo>
                  <a:lnTo>
                    <a:pt x="4989" y="581"/>
                  </a:lnTo>
                  <a:lnTo>
                    <a:pt x="4894" y="879"/>
                  </a:lnTo>
                  <a:cubicBezTo>
                    <a:pt x="4885" y="914"/>
                    <a:pt x="4902" y="936"/>
                    <a:pt x="4925" y="936"/>
                  </a:cubicBezTo>
                  <a:cubicBezTo>
                    <a:pt x="4934" y="936"/>
                    <a:pt x="4944" y="933"/>
                    <a:pt x="4953" y="927"/>
                  </a:cubicBezTo>
                  <a:lnTo>
                    <a:pt x="5203" y="748"/>
                  </a:lnTo>
                  <a:lnTo>
                    <a:pt x="5453" y="927"/>
                  </a:lnTo>
                  <a:cubicBezTo>
                    <a:pt x="5463" y="933"/>
                    <a:pt x="5472" y="936"/>
                    <a:pt x="5481" y="936"/>
                  </a:cubicBezTo>
                  <a:cubicBezTo>
                    <a:pt x="5505" y="936"/>
                    <a:pt x="5521" y="914"/>
                    <a:pt x="5513" y="879"/>
                  </a:cubicBezTo>
                  <a:lnTo>
                    <a:pt x="5417" y="581"/>
                  </a:lnTo>
                  <a:lnTo>
                    <a:pt x="5668" y="403"/>
                  </a:lnTo>
                  <a:cubicBezTo>
                    <a:pt x="5703" y="391"/>
                    <a:pt x="5691" y="331"/>
                    <a:pt x="5644" y="331"/>
                  </a:cubicBezTo>
                  <a:lnTo>
                    <a:pt x="5334" y="331"/>
                  </a:lnTo>
                  <a:lnTo>
                    <a:pt x="5239" y="46"/>
                  </a:lnTo>
                  <a:cubicBezTo>
                    <a:pt x="5233" y="28"/>
                    <a:pt x="5218" y="19"/>
                    <a:pt x="5203" y="19"/>
                  </a:cubicBezTo>
                  <a:close/>
                  <a:moveTo>
                    <a:pt x="7549" y="1"/>
                  </a:moveTo>
                  <a:cubicBezTo>
                    <a:pt x="7525" y="1"/>
                    <a:pt x="7501" y="16"/>
                    <a:pt x="7501" y="46"/>
                  </a:cubicBezTo>
                  <a:lnTo>
                    <a:pt x="7406" y="331"/>
                  </a:lnTo>
                  <a:lnTo>
                    <a:pt x="7108" y="331"/>
                  </a:lnTo>
                  <a:cubicBezTo>
                    <a:pt x="7061" y="331"/>
                    <a:pt x="7049" y="391"/>
                    <a:pt x="7084" y="403"/>
                  </a:cubicBezTo>
                  <a:lnTo>
                    <a:pt x="7334" y="581"/>
                  </a:lnTo>
                  <a:lnTo>
                    <a:pt x="7239" y="879"/>
                  </a:lnTo>
                  <a:cubicBezTo>
                    <a:pt x="7230" y="914"/>
                    <a:pt x="7247" y="936"/>
                    <a:pt x="7271" y="936"/>
                  </a:cubicBezTo>
                  <a:cubicBezTo>
                    <a:pt x="7280" y="936"/>
                    <a:pt x="7289" y="933"/>
                    <a:pt x="7299" y="927"/>
                  </a:cubicBezTo>
                  <a:lnTo>
                    <a:pt x="7549" y="748"/>
                  </a:lnTo>
                  <a:lnTo>
                    <a:pt x="7799" y="927"/>
                  </a:lnTo>
                  <a:cubicBezTo>
                    <a:pt x="7805" y="933"/>
                    <a:pt x="7813" y="936"/>
                    <a:pt x="7821" y="936"/>
                  </a:cubicBezTo>
                  <a:cubicBezTo>
                    <a:pt x="7844" y="936"/>
                    <a:pt x="7867" y="914"/>
                    <a:pt x="7858" y="879"/>
                  </a:cubicBezTo>
                  <a:lnTo>
                    <a:pt x="7763" y="581"/>
                  </a:lnTo>
                  <a:lnTo>
                    <a:pt x="8013" y="403"/>
                  </a:lnTo>
                  <a:cubicBezTo>
                    <a:pt x="8049" y="391"/>
                    <a:pt x="8025" y="331"/>
                    <a:pt x="7989" y="331"/>
                  </a:cubicBezTo>
                  <a:lnTo>
                    <a:pt x="7692" y="331"/>
                  </a:lnTo>
                  <a:lnTo>
                    <a:pt x="7596" y="46"/>
                  </a:lnTo>
                  <a:cubicBezTo>
                    <a:pt x="7596" y="16"/>
                    <a:pt x="7573" y="1"/>
                    <a:pt x="7549" y="1"/>
                  </a:cubicBezTo>
                  <a:close/>
                  <a:moveTo>
                    <a:pt x="9894" y="1"/>
                  </a:moveTo>
                  <a:cubicBezTo>
                    <a:pt x="9870" y="1"/>
                    <a:pt x="9847" y="16"/>
                    <a:pt x="9847" y="46"/>
                  </a:cubicBezTo>
                  <a:lnTo>
                    <a:pt x="9751" y="331"/>
                  </a:lnTo>
                  <a:lnTo>
                    <a:pt x="9454" y="331"/>
                  </a:lnTo>
                  <a:cubicBezTo>
                    <a:pt x="9418" y="331"/>
                    <a:pt x="9406" y="379"/>
                    <a:pt x="9430" y="403"/>
                  </a:cubicBezTo>
                  <a:lnTo>
                    <a:pt x="9680" y="581"/>
                  </a:lnTo>
                  <a:lnTo>
                    <a:pt x="9585" y="879"/>
                  </a:lnTo>
                  <a:cubicBezTo>
                    <a:pt x="9576" y="914"/>
                    <a:pt x="9599" y="936"/>
                    <a:pt x="9622" y="936"/>
                  </a:cubicBezTo>
                  <a:cubicBezTo>
                    <a:pt x="9630" y="936"/>
                    <a:pt x="9638" y="933"/>
                    <a:pt x="9644" y="927"/>
                  </a:cubicBezTo>
                  <a:lnTo>
                    <a:pt x="9894" y="748"/>
                  </a:lnTo>
                  <a:lnTo>
                    <a:pt x="10144" y="927"/>
                  </a:lnTo>
                  <a:cubicBezTo>
                    <a:pt x="10154" y="933"/>
                    <a:pt x="10163" y="936"/>
                    <a:pt x="10172" y="936"/>
                  </a:cubicBezTo>
                  <a:cubicBezTo>
                    <a:pt x="10196" y="936"/>
                    <a:pt x="10213" y="914"/>
                    <a:pt x="10204" y="879"/>
                  </a:cubicBezTo>
                  <a:lnTo>
                    <a:pt x="10120" y="581"/>
                  </a:lnTo>
                  <a:lnTo>
                    <a:pt x="10359" y="403"/>
                  </a:lnTo>
                  <a:cubicBezTo>
                    <a:pt x="10394" y="379"/>
                    <a:pt x="10382" y="331"/>
                    <a:pt x="10335" y="331"/>
                  </a:cubicBezTo>
                  <a:lnTo>
                    <a:pt x="10037" y="331"/>
                  </a:lnTo>
                  <a:lnTo>
                    <a:pt x="9942" y="46"/>
                  </a:lnTo>
                  <a:cubicBezTo>
                    <a:pt x="9942" y="16"/>
                    <a:pt x="9918" y="1"/>
                    <a:pt x="9894" y="1"/>
                  </a:cubicBezTo>
                  <a:close/>
                  <a:moveTo>
                    <a:pt x="500" y="19"/>
                  </a:moveTo>
                  <a:cubicBezTo>
                    <a:pt x="485" y="19"/>
                    <a:pt x="470" y="28"/>
                    <a:pt x="464" y="46"/>
                  </a:cubicBezTo>
                  <a:lnTo>
                    <a:pt x="369" y="331"/>
                  </a:lnTo>
                  <a:lnTo>
                    <a:pt x="60" y="331"/>
                  </a:lnTo>
                  <a:cubicBezTo>
                    <a:pt x="24" y="331"/>
                    <a:pt x="0" y="379"/>
                    <a:pt x="36" y="403"/>
                  </a:cubicBezTo>
                  <a:lnTo>
                    <a:pt x="286" y="593"/>
                  </a:lnTo>
                  <a:lnTo>
                    <a:pt x="191" y="891"/>
                  </a:lnTo>
                  <a:cubicBezTo>
                    <a:pt x="182" y="917"/>
                    <a:pt x="204" y="936"/>
                    <a:pt x="226" y="936"/>
                  </a:cubicBezTo>
                  <a:cubicBezTo>
                    <a:pt x="235" y="936"/>
                    <a:pt x="244" y="933"/>
                    <a:pt x="250" y="927"/>
                  </a:cubicBezTo>
                  <a:lnTo>
                    <a:pt x="500" y="748"/>
                  </a:lnTo>
                  <a:lnTo>
                    <a:pt x="750" y="927"/>
                  </a:lnTo>
                  <a:cubicBezTo>
                    <a:pt x="760" y="933"/>
                    <a:pt x="770" y="936"/>
                    <a:pt x="779" y="936"/>
                  </a:cubicBezTo>
                  <a:cubicBezTo>
                    <a:pt x="802" y="936"/>
                    <a:pt x="818" y="917"/>
                    <a:pt x="810" y="891"/>
                  </a:cubicBezTo>
                  <a:lnTo>
                    <a:pt x="715" y="593"/>
                  </a:lnTo>
                  <a:lnTo>
                    <a:pt x="965" y="403"/>
                  </a:lnTo>
                  <a:cubicBezTo>
                    <a:pt x="1000" y="379"/>
                    <a:pt x="976" y="331"/>
                    <a:pt x="941" y="331"/>
                  </a:cubicBezTo>
                  <a:lnTo>
                    <a:pt x="643" y="331"/>
                  </a:lnTo>
                  <a:lnTo>
                    <a:pt x="536" y="46"/>
                  </a:lnTo>
                  <a:cubicBezTo>
                    <a:pt x="530" y="28"/>
                    <a:pt x="515" y="19"/>
                    <a:pt x="500" y="19"/>
                  </a:cubicBezTo>
                  <a:close/>
                  <a:moveTo>
                    <a:pt x="4018" y="739"/>
                  </a:moveTo>
                  <a:cubicBezTo>
                    <a:pt x="3998" y="739"/>
                    <a:pt x="3977" y="754"/>
                    <a:pt x="3977" y="784"/>
                  </a:cubicBezTo>
                  <a:lnTo>
                    <a:pt x="3882" y="1069"/>
                  </a:lnTo>
                  <a:lnTo>
                    <a:pt x="3584" y="1069"/>
                  </a:lnTo>
                  <a:cubicBezTo>
                    <a:pt x="3536" y="1069"/>
                    <a:pt x="3524" y="1129"/>
                    <a:pt x="3560" y="1153"/>
                  </a:cubicBezTo>
                  <a:lnTo>
                    <a:pt x="3798" y="1331"/>
                  </a:lnTo>
                  <a:lnTo>
                    <a:pt x="3715" y="1629"/>
                  </a:lnTo>
                  <a:cubicBezTo>
                    <a:pt x="3705" y="1658"/>
                    <a:pt x="3728" y="1680"/>
                    <a:pt x="3756" y="1680"/>
                  </a:cubicBezTo>
                  <a:cubicBezTo>
                    <a:pt x="3762" y="1680"/>
                    <a:pt x="3768" y="1679"/>
                    <a:pt x="3774" y="1677"/>
                  </a:cubicBezTo>
                  <a:lnTo>
                    <a:pt x="4024" y="1498"/>
                  </a:lnTo>
                  <a:lnTo>
                    <a:pt x="4263" y="1677"/>
                  </a:lnTo>
                  <a:cubicBezTo>
                    <a:pt x="4269" y="1679"/>
                    <a:pt x="4276" y="1680"/>
                    <a:pt x="4282" y="1680"/>
                  </a:cubicBezTo>
                  <a:cubicBezTo>
                    <a:pt x="4313" y="1680"/>
                    <a:pt x="4344" y="1658"/>
                    <a:pt x="4334" y="1629"/>
                  </a:cubicBezTo>
                  <a:lnTo>
                    <a:pt x="4239" y="1331"/>
                  </a:lnTo>
                  <a:lnTo>
                    <a:pt x="4489" y="1153"/>
                  </a:lnTo>
                  <a:cubicBezTo>
                    <a:pt x="4525" y="1129"/>
                    <a:pt x="4501" y="1069"/>
                    <a:pt x="4465" y="1069"/>
                  </a:cubicBezTo>
                  <a:lnTo>
                    <a:pt x="4167" y="1069"/>
                  </a:lnTo>
                  <a:lnTo>
                    <a:pt x="4060" y="784"/>
                  </a:lnTo>
                  <a:cubicBezTo>
                    <a:pt x="4060" y="754"/>
                    <a:pt x="4039" y="739"/>
                    <a:pt x="4018" y="739"/>
                  </a:cubicBezTo>
                  <a:close/>
                  <a:moveTo>
                    <a:pt x="6376" y="748"/>
                  </a:moveTo>
                  <a:cubicBezTo>
                    <a:pt x="6355" y="748"/>
                    <a:pt x="6334" y="760"/>
                    <a:pt x="6334" y="784"/>
                  </a:cubicBezTo>
                  <a:lnTo>
                    <a:pt x="6239" y="1081"/>
                  </a:lnTo>
                  <a:lnTo>
                    <a:pt x="5941" y="1081"/>
                  </a:lnTo>
                  <a:cubicBezTo>
                    <a:pt x="5894" y="1081"/>
                    <a:pt x="5882" y="1129"/>
                    <a:pt x="5918" y="1153"/>
                  </a:cubicBezTo>
                  <a:lnTo>
                    <a:pt x="6156" y="1331"/>
                  </a:lnTo>
                  <a:lnTo>
                    <a:pt x="6072" y="1629"/>
                  </a:lnTo>
                  <a:cubicBezTo>
                    <a:pt x="6063" y="1658"/>
                    <a:pt x="6085" y="1680"/>
                    <a:pt x="6113" y="1680"/>
                  </a:cubicBezTo>
                  <a:cubicBezTo>
                    <a:pt x="6119" y="1680"/>
                    <a:pt x="6126" y="1679"/>
                    <a:pt x="6132" y="1677"/>
                  </a:cubicBezTo>
                  <a:lnTo>
                    <a:pt x="6382" y="1498"/>
                  </a:lnTo>
                  <a:lnTo>
                    <a:pt x="6632" y="1677"/>
                  </a:lnTo>
                  <a:cubicBezTo>
                    <a:pt x="6636" y="1679"/>
                    <a:pt x="6641" y="1680"/>
                    <a:pt x="6646" y="1680"/>
                  </a:cubicBezTo>
                  <a:cubicBezTo>
                    <a:pt x="6671" y="1680"/>
                    <a:pt x="6701" y="1658"/>
                    <a:pt x="6691" y="1629"/>
                  </a:cubicBezTo>
                  <a:lnTo>
                    <a:pt x="6596" y="1331"/>
                  </a:lnTo>
                  <a:lnTo>
                    <a:pt x="6846" y="1153"/>
                  </a:lnTo>
                  <a:cubicBezTo>
                    <a:pt x="6870" y="1129"/>
                    <a:pt x="6858" y="1069"/>
                    <a:pt x="6822" y="1069"/>
                  </a:cubicBezTo>
                  <a:lnTo>
                    <a:pt x="6513" y="1069"/>
                  </a:lnTo>
                  <a:lnTo>
                    <a:pt x="6418" y="784"/>
                  </a:lnTo>
                  <a:cubicBezTo>
                    <a:pt x="6418" y="760"/>
                    <a:pt x="6397" y="748"/>
                    <a:pt x="6376" y="748"/>
                  </a:cubicBezTo>
                  <a:close/>
                  <a:moveTo>
                    <a:pt x="8726" y="739"/>
                  </a:moveTo>
                  <a:cubicBezTo>
                    <a:pt x="8704" y="739"/>
                    <a:pt x="8680" y="754"/>
                    <a:pt x="8680" y="784"/>
                  </a:cubicBezTo>
                  <a:lnTo>
                    <a:pt x="8585" y="1069"/>
                  </a:lnTo>
                  <a:lnTo>
                    <a:pt x="8287" y="1069"/>
                  </a:lnTo>
                  <a:cubicBezTo>
                    <a:pt x="8239" y="1069"/>
                    <a:pt x="8227" y="1129"/>
                    <a:pt x="8263" y="1153"/>
                  </a:cubicBezTo>
                  <a:lnTo>
                    <a:pt x="8501" y="1331"/>
                  </a:lnTo>
                  <a:lnTo>
                    <a:pt x="8418" y="1629"/>
                  </a:lnTo>
                  <a:cubicBezTo>
                    <a:pt x="8408" y="1658"/>
                    <a:pt x="8431" y="1680"/>
                    <a:pt x="8459" y="1680"/>
                  </a:cubicBezTo>
                  <a:cubicBezTo>
                    <a:pt x="8465" y="1680"/>
                    <a:pt x="8471" y="1679"/>
                    <a:pt x="8477" y="1677"/>
                  </a:cubicBezTo>
                  <a:lnTo>
                    <a:pt x="8727" y="1498"/>
                  </a:lnTo>
                  <a:lnTo>
                    <a:pt x="8966" y="1677"/>
                  </a:lnTo>
                  <a:cubicBezTo>
                    <a:pt x="8972" y="1679"/>
                    <a:pt x="8979" y="1680"/>
                    <a:pt x="8985" y="1680"/>
                  </a:cubicBezTo>
                  <a:cubicBezTo>
                    <a:pt x="9016" y="1680"/>
                    <a:pt x="9047" y="1658"/>
                    <a:pt x="9037" y="1629"/>
                  </a:cubicBezTo>
                  <a:lnTo>
                    <a:pt x="8942" y="1331"/>
                  </a:lnTo>
                  <a:lnTo>
                    <a:pt x="9192" y="1153"/>
                  </a:lnTo>
                  <a:cubicBezTo>
                    <a:pt x="9216" y="1129"/>
                    <a:pt x="9204" y="1069"/>
                    <a:pt x="9168" y="1069"/>
                  </a:cubicBezTo>
                  <a:lnTo>
                    <a:pt x="8870" y="1069"/>
                  </a:lnTo>
                  <a:lnTo>
                    <a:pt x="8763" y="784"/>
                  </a:lnTo>
                  <a:cubicBezTo>
                    <a:pt x="8769" y="754"/>
                    <a:pt x="8748" y="739"/>
                    <a:pt x="8726" y="739"/>
                  </a:cubicBezTo>
                  <a:close/>
                  <a:moveTo>
                    <a:pt x="1672" y="743"/>
                  </a:moveTo>
                  <a:cubicBezTo>
                    <a:pt x="1649" y="743"/>
                    <a:pt x="1625" y="759"/>
                    <a:pt x="1631" y="784"/>
                  </a:cubicBezTo>
                  <a:lnTo>
                    <a:pt x="1536" y="1081"/>
                  </a:lnTo>
                  <a:lnTo>
                    <a:pt x="1238" y="1081"/>
                  </a:lnTo>
                  <a:cubicBezTo>
                    <a:pt x="1191" y="1081"/>
                    <a:pt x="1179" y="1129"/>
                    <a:pt x="1215" y="1153"/>
                  </a:cubicBezTo>
                  <a:lnTo>
                    <a:pt x="1453" y="1331"/>
                  </a:lnTo>
                  <a:lnTo>
                    <a:pt x="1357" y="1629"/>
                  </a:lnTo>
                  <a:cubicBezTo>
                    <a:pt x="1348" y="1657"/>
                    <a:pt x="1375" y="1684"/>
                    <a:pt x="1404" y="1684"/>
                  </a:cubicBezTo>
                  <a:cubicBezTo>
                    <a:pt x="1412" y="1684"/>
                    <a:pt x="1421" y="1682"/>
                    <a:pt x="1429" y="1677"/>
                  </a:cubicBezTo>
                  <a:lnTo>
                    <a:pt x="1679" y="1498"/>
                  </a:lnTo>
                  <a:lnTo>
                    <a:pt x="1917" y="1677"/>
                  </a:lnTo>
                  <a:cubicBezTo>
                    <a:pt x="1925" y="1682"/>
                    <a:pt x="1934" y="1684"/>
                    <a:pt x="1942" y="1684"/>
                  </a:cubicBezTo>
                  <a:cubicBezTo>
                    <a:pt x="1971" y="1684"/>
                    <a:pt x="1998" y="1657"/>
                    <a:pt x="1988" y="1629"/>
                  </a:cubicBezTo>
                  <a:lnTo>
                    <a:pt x="1893" y="1331"/>
                  </a:lnTo>
                  <a:lnTo>
                    <a:pt x="2143" y="1153"/>
                  </a:lnTo>
                  <a:cubicBezTo>
                    <a:pt x="2179" y="1129"/>
                    <a:pt x="2155" y="1069"/>
                    <a:pt x="2119" y="1069"/>
                  </a:cubicBezTo>
                  <a:lnTo>
                    <a:pt x="1810" y="1069"/>
                  </a:lnTo>
                  <a:lnTo>
                    <a:pt x="1715" y="784"/>
                  </a:lnTo>
                  <a:cubicBezTo>
                    <a:pt x="1715" y="756"/>
                    <a:pt x="1693" y="743"/>
                    <a:pt x="1672" y="743"/>
                  </a:cubicBezTo>
                  <a:close/>
                  <a:moveTo>
                    <a:pt x="502" y="1524"/>
                  </a:moveTo>
                  <a:cubicBezTo>
                    <a:pt x="489" y="1524"/>
                    <a:pt x="474" y="1531"/>
                    <a:pt x="464" y="1546"/>
                  </a:cubicBezTo>
                  <a:lnTo>
                    <a:pt x="369" y="1843"/>
                  </a:lnTo>
                  <a:lnTo>
                    <a:pt x="60" y="1843"/>
                  </a:lnTo>
                  <a:cubicBezTo>
                    <a:pt x="24" y="1843"/>
                    <a:pt x="12" y="1891"/>
                    <a:pt x="36" y="1915"/>
                  </a:cubicBezTo>
                  <a:lnTo>
                    <a:pt x="286" y="2105"/>
                  </a:lnTo>
                  <a:lnTo>
                    <a:pt x="191" y="2403"/>
                  </a:lnTo>
                  <a:cubicBezTo>
                    <a:pt x="182" y="2429"/>
                    <a:pt x="204" y="2448"/>
                    <a:pt x="231" y="2448"/>
                  </a:cubicBezTo>
                  <a:cubicBezTo>
                    <a:pt x="241" y="2448"/>
                    <a:pt x="252" y="2445"/>
                    <a:pt x="262" y="2439"/>
                  </a:cubicBezTo>
                  <a:lnTo>
                    <a:pt x="500" y="2260"/>
                  </a:lnTo>
                  <a:lnTo>
                    <a:pt x="750" y="2451"/>
                  </a:lnTo>
                  <a:cubicBezTo>
                    <a:pt x="760" y="2457"/>
                    <a:pt x="770" y="2460"/>
                    <a:pt x="779" y="2460"/>
                  </a:cubicBezTo>
                  <a:cubicBezTo>
                    <a:pt x="802" y="2460"/>
                    <a:pt x="818" y="2441"/>
                    <a:pt x="810" y="2415"/>
                  </a:cubicBezTo>
                  <a:lnTo>
                    <a:pt x="726" y="2117"/>
                  </a:lnTo>
                  <a:lnTo>
                    <a:pt x="965" y="1927"/>
                  </a:lnTo>
                  <a:cubicBezTo>
                    <a:pt x="1000" y="1903"/>
                    <a:pt x="976" y="1855"/>
                    <a:pt x="941" y="1855"/>
                  </a:cubicBezTo>
                  <a:lnTo>
                    <a:pt x="643" y="1855"/>
                  </a:lnTo>
                  <a:lnTo>
                    <a:pt x="536" y="1558"/>
                  </a:lnTo>
                  <a:cubicBezTo>
                    <a:pt x="536" y="1537"/>
                    <a:pt x="520" y="1524"/>
                    <a:pt x="502" y="1524"/>
                  </a:cubicBezTo>
                  <a:close/>
                  <a:moveTo>
                    <a:pt x="2854" y="1507"/>
                  </a:moveTo>
                  <a:cubicBezTo>
                    <a:pt x="2835" y="1507"/>
                    <a:pt x="2815" y="1519"/>
                    <a:pt x="2810" y="1546"/>
                  </a:cubicBezTo>
                  <a:lnTo>
                    <a:pt x="2715" y="1843"/>
                  </a:lnTo>
                  <a:lnTo>
                    <a:pt x="2417" y="1843"/>
                  </a:lnTo>
                  <a:cubicBezTo>
                    <a:pt x="2369" y="1843"/>
                    <a:pt x="2358" y="1891"/>
                    <a:pt x="2393" y="1915"/>
                  </a:cubicBezTo>
                  <a:lnTo>
                    <a:pt x="2631" y="2093"/>
                  </a:lnTo>
                  <a:lnTo>
                    <a:pt x="2536" y="2391"/>
                  </a:lnTo>
                  <a:cubicBezTo>
                    <a:pt x="2527" y="2419"/>
                    <a:pt x="2553" y="2446"/>
                    <a:pt x="2582" y="2446"/>
                  </a:cubicBezTo>
                  <a:cubicBezTo>
                    <a:pt x="2591" y="2446"/>
                    <a:pt x="2600" y="2444"/>
                    <a:pt x="2608" y="2439"/>
                  </a:cubicBezTo>
                  <a:lnTo>
                    <a:pt x="2858" y="2260"/>
                  </a:lnTo>
                  <a:lnTo>
                    <a:pt x="3096" y="2451"/>
                  </a:lnTo>
                  <a:cubicBezTo>
                    <a:pt x="3106" y="2457"/>
                    <a:pt x="3117" y="2460"/>
                    <a:pt x="3127" y="2460"/>
                  </a:cubicBezTo>
                  <a:cubicBezTo>
                    <a:pt x="3153" y="2460"/>
                    <a:pt x="3176" y="2441"/>
                    <a:pt x="3167" y="2415"/>
                  </a:cubicBezTo>
                  <a:lnTo>
                    <a:pt x="3072" y="2117"/>
                  </a:lnTo>
                  <a:lnTo>
                    <a:pt x="3310" y="1927"/>
                  </a:lnTo>
                  <a:cubicBezTo>
                    <a:pt x="3346" y="1903"/>
                    <a:pt x="3322" y="1855"/>
                    <a:pt x="3286" y="1855"/>
                  </a:cubicBezTo>
                  <a:lnTo>
                    <a:pt x="2989" y="1855"/>
                  </a:lnTo>
                  <a:lnTo>
                    <a:pt x="2893" y="1558"/>
                  </a:lnTo>
                  <a:cubicBezTo>
                    <a:pt x="2900" y="1525"/>
                    <a:pt x="2878" y="1507"/>
                    <a:pt x="2854" y="1507"/>
                  </a:cubicBezTo>
                  <a:close/>
                  <a:moveTo>
                    <a:pt x="5202" y="1515"/>
                  </a:moveTo>
                  <a:cubicBezTo>
                    <a:pt x="5187" y="1515"/>
                    <a:pt x="5173" y="1525"/>
                    <a:pt x="5167" y="1546"/>
                  </a:cubicBezTo>
                  <a:lnTo>
                    <a:pt x="5072" y="1843"/>
                  </a:lnTo>
                  <a:lnTo>
                    <a:pt x="4763" y="1843"/>
                  </a:lnTo>
                  <a:cubicBezTo>
                    <a:pt x="4727" y="1843"/>
                    <a:pt x="4703" y="1891"/>
                    <a:pt x="4739" y="1915"/>
                  </a:cubicBezTo>
                  <a:lnTo>
                    <a:pt x="4989" y="2093"/>
                  </a:lnTo>
                  <a:lnTo>
                    <a:pt x="4894" y="2391"/>
                  </a:lnTo>
                  <a:cubicBezTo>
                    <a:pt x="4884" y="2419"/>
                    <a:pt x="4904" y="2446"/>
                    <a:pt x="4930" y="2446"/>
                  </a:cubicBezTo>
                  <a:cubicBezTo>
                    <a:pt x="4937" y="2446"/>
                    <a:pt x="4945" y="2444"/>
                    <a:pt x="4953" y="2439"/>
                  </a:cubicBezTo>
                  <a:lnTo>
                    <a:pt x="5203" y="2260"/>
                  </a:lnTo>
                  <a:lnTo>
                    <a:pt x="5453" y="2451"/>
                  </a:lnTo>
                  <a:cubicBezTo>
                    <a:pt x="5463" y="2457"/>
                    <a:pt x="5473" y="2460"/>
                    <a:pt x="5482" y="2460"/>
                  </a:cubicBezTo>
                  <a:cubicBezTo>
                    <a:pt x="5505" y="2460"/>
                    <a:pt x="5521" y="2441"/>
                    <a:pt x="5513" y="2415"/>
                  </a:cubicBezTo>
                  <a:lnTo>
                    <a:pt x="5417" y="2117"/>
                  </a:lnTo>
                  <a:lnTo>
                    <a:pt x="5668" y="1927"/>
                  </a:lnTo>
                  <a:cubicBezTo>
                    <a:pt x="5703" y="1903"/>
                    <a:pt x="5679" y="1855"/>
                    <a:pt x="5644" y="1855"/>
                  </a:cubicBezTo>
                  <a:lnTo>
                    <a:pt x="5334" y="1855"/>
                  </a:lnTo>
                  <a:lnTo>
                    <a:pt x="5239" y="1558"/>
                  </a:lnTo>
                  <a:cubicBezTo>
                    <a:pt x="5239" y="1531"/>
                    <a:pt x="5220" y="1515"/>
                    <a:pt x="5202" y="1515"/>
                  </a:cubicBezTo>
                  <a:close/>
                  <a:moveTo>
                    <a:pt x="7550" y="1507"/>
                  </a:moveTo>
                  <a:cubicBezTo>
                    <a:pt x="7529" y="1507"/>
                    <a:pt x="7506" y="1519"/>
                    <a:pt x="7501" y="1546"/>
                  </a:cubicBezTo>
                  <a:lnTo>
                    <a:pt x="7406" y="1843"/>
                  </a:lnTo>
                  <a:lnTo>
                    <a:pt x="7108" y="1843"/>
                  </a:lnTo>
                  <a:cubicBezTo>
                    <a:pt x="7072" y="1843"/>
                    <a:pt x="7049" y="1891"/>
                    <a:pt x="7084" y="1915"/>
                  </a:cubicBezTo>
                  <a:lnTo>
                    <a:pt x="7334" y="2093"/>
                  </a:lnTo>
                  <a:lnTo>
                    <a:pt x="7239" y="2391"/>
                  </a:lnTo>
                  <a:cubicBezTo>
                    <a:pt x="7230" y="2419"/>
                    <a:pt x="7249" y="2446"/>
                    <a:pt x="7275" y="2446"/>
                  </a:cubicBezTo>
                  <a:cubicBezTo>
                    <a:pt x="7283" y="2446"/>
                    <a:pt x="7291" y="2444"/>
                    <a:pt x="7299" y="2439"/>
                  </a:cubicBezTo>
                  <a:lnTo>
                    <a:pt x="7549" y="2260"/>
                  </a:lnTo>
                  <a:lnTo>
                    <a:pt x="7799" y="2451"/>
                  </a:lnTo>
                  <a:cubicBezTo>
                    <a:pt x="7809" y="2457"/>
                    <a:pt x="7820" y="2460"/>
                    <a:pt x="7830" y="2460"/>
                  </a:cubicBezTo>
                  <a:cubicBezTo>
                    <a:pt x="7856" y="2460"/>
                    <a:pt x="7879" y="2441"/>
                    <a:pt x="7870" y="2415"/>
                  </a:cubicBezTo>
                  <a:lnTo>
                    <a:pt x="7775" y="2117"/>
                  </a:lnTo>
                  <a:lnTo>
                    <a:pt x="8013" y="1927"/>
                  </a:lnTo>
                  <a:cubicBezTo>
                    <a:pt x="8037" y="1903"/>
                    <a:pt x="8025" y="1855"/>
                    <a:pt x="7989" y="1855"/>
                  </a:cubicBezTo>
                  <a:lnTo>
                    <a:pt x="7692" y="1855"/>
                  </a:lnTo>
                  <a:lnTo>
                    <a:pt x="7596" y="1558"/>
                  </a:lnTo>
                  <a:cubicBezTo>
                    <a:pt x="7603" y="1525"/>
                    <a:pt x="7577" y="1507"/>
                    <a:pt x="7550" y="1507"/>
                  </a:cubicBezTo>
                  <a:close/>
                  <a:moveTo>
                    <a:pt x="9903" y="1507"/>
                  </a:moveTo>
                  <a:cubicBezTo>
                    <a:pt x="9884" y="1507"/>
                    <a:pt x="9864" y="1519"/>
                    <a:pt x="9859" y="1546"/>
                  </a:cubicBezTo>
                  <a:lnTo>
                    <a:pt x="9763" y="1843"/>
                  </a:lnTo>
                  <a:lnTo>
                    <a:pt x="9466" y="1843"/>
                  </a:lnTo>
                  <a:cubicBezTo>
                    <a:pt x="9430" y="1843"/>
                    <a:pt x="9406" y="1891"/>
                    <a:pt x="9442" y="1915"/>
                  </a:cubicBezTo>
                  <a:lnTo>
                    <a:pt x="9692" y="2093"/>
                  </a:lnTo>
                  <a:lnTo>
                    <a:pt x="9597" y="2391"/>
                  </a:lnTo>
                  <a:cubicBezTo>
                    <a:pt x="9587" y="2419"/>
                    <a:pt x="9607" y="2446"/>
                    <a:pt x="9632" y="2446"/>
                  </a:cubicBezTo>
                  <a:cubicBezTo>
                    <a:pt x="9640" y="2446"/>
                    <a:pt x="9648" y="2444"/>
                    <a:pt x="9656" y="2439"/>
                  </a:cubicBezTo>
                  <a:lnTo>
                    <a:pt x="9906" y="2260"/>
                  </a:lnTo>
                  <a:lnTo>
                    <a:pt x="10156" y="2451"/>
                  </a:lnTo>
                  <a:cubicBezTo>
                    <a:pt x="10163" y="2457"/>
                    <a:pt x="10171" y="2460"/>
                    <a:pt x="10180" y="2460"/>
                  </a:cubicBezTo>
                  <a:cubicBezTo>
                    <a:pt x="10202" y="2460"/>
                    <a:pt x="10224" y="2441"/>
                    <a:pt x="10216" y="2415"/>
                  </a:cubicBezTo>
                  <a:lnTo>
                    <a:pt x="10120" y="2117"/>
                  </a:lnTo>
                  <a:lnTo>
                    <a:pt x="10359" y="1927"/>
                  </a:lnTo>
                  <a:cubicBezTo>
                    <a:pt x="10394" y="1903"/>
                    <a:pt x="10382" y="1855"/>
                    <a:pt x="10335" y="1855"/>
                  </a:cubicBezTo>
                  <a:lnTo>
                    <a:pt x="10037" y="1855"/>
                  </a:lnTo>
                  <a:lnTo>
                    <a:pt x="9942" y="1558"/>
                  </a:lnTo>
                  <a:cubicBezTo>
                    <a:pt x="9948" y="1525"/>
                    <a:pt x="9926" y="1507"/>
                    <a:pt x="9903" y="1507"/>
                  </a:cubicBezTo>
                  <a:close/>
                  <a:moveTo>
                    <a:pt x="1672" y="2249"/>
                  </a:moveTo>
                  <a:cubicBezTo>
                    <a:pt x="1654" y="2249"/>
                    <a:pt x="1636" y="2259"/>
                    <a:pt x="1631" y="2284"/>
                  </a:cubicBezTo>
                  <a:lnTo>
                    <a:pt x="1536" y="2582"/>
                  </a:lnTo>
                  <a:lnTo>
                    <a:pt x="1238" y="2582"/>
                  </a:lnTo>
                  <a:cubicBezTo>
                    <a:pt x="1203" y="2582"/>
                    <a:pt x="1179" y="2629"/>
                    <a:pt x="1215" y="2653"/>
                  </a:cubicBezTo>
                  <a:lnTo>
                    <a:pt x="1453" y="2843"/>
                  </a:lnTo>
                  <a:lnTo>
                    <a:pt x="1369" y="3141"/>
                  </a:lnTo>
                  <a:cubicBezTo>
                    <a:pt x="1361" y="3167"/>
                    <a:pt x="1377" y="3186"/>
                    <a:pt x="1400" y="3186"/>
                  </a:cubicBezTo>
                  <a:cubicBezTo>
                    <a:pt x="1409" y="3186"/>
                    <a:pt x="1419" y="3184"/>
                    <a:pt x="1429" y="3177"/>
                  </a:cubicBezTo>
                  <a:lnTo>
                    <a:pt x="1679" y="3010"/>
                  </a:lnTo>
                  <a:lnTo>
                    <a:pt x="1917" y="3201"/>
                  </a:lnTo>
                  <a:cubicBezTo>
                    <a:pt x="1925" y="3206"/>
                    <a:pt x="1934" y="3208"/>
                    <a:pt x="1942" y="3208"/>
                  </a:cubicBezTo>
                  <a:cubicBezTo>
                    <a:pt x="1971" y="3208"/>
                    <a:pt x="1998" y="3181"/>
                    <a:pt x="1988" y="3153"/>
                  </a:cubicBezTo>
                  <a:lnTo>
                    <a:pt x="1893" y="2855"/>
                  </a:lnTo>
                  <a:lnTo>
                    <a:pt x="2143" y="2677"/>
                  </a:lnTo>
                  <a:cubicBezTo>
                    <a:pt x="2167" y="2653"/>
                    <a:pt x="2155" y="2605"/>
                    <a:pt x="2119" y="2593"/>
                  </a:cubicBezTo>
                  <a:lnTo>
                    <a:pt x="1810" y="2593"/>
                  </a:lnTo>
                  <a:lnTo>
                    <a:pt x="1715" y="2296"/>
                  </a:lnTo>
                  <a:cubicBezTo>
                    <a:pt x="1722" y="2268"/>
                    <a:pt x="1696" y="2249"/>
                    <a:pt x="1672" y="2249"/>
                  </a:cubicBezTo>
                  <a:close/>
                  <a:moveTo>
                    <a:pt x="4017" y="2249"/>
                  </a:moveTo>
                  <a:cubicBezTo>
                    <a:pt x="3999" y="2249"/>
                    <a:pt x="3982" y="2259"/>
                    <a:pt x="3977" y="2284"/>
                  </a:cubicBezTo>
                  <a:lnTo>
                    <a:pt x="3882" y="2582"/>
                  </a:lnTo>
                  <a:lnTo>
                    <a:pt x="3584" y="2582"/>
                  </a:lnTo>
                  <a:cubicBezTo>
                    <a:pt x="3548" y="2582"/>
                    <a:pt x="3536" y="2629"/>
                    <a:pt x="3560" y="2653"/>
                  </a:cubicBezTo>
                  <a:lnTo>
                    <a:pt x="3810" y="2843"/>
                  </a:lnTo>
                  <a:lnTo>
                    <a:pt x="3715" y="3141"/>
                  </a:lnTo>
                  <a:cubicBezTo>
                    <a:pt x="3706" y="3167"/>
                    <a:pt x="3729" y="3186"/>
                    <a:pt x="3751" y="3186"/>
                  </a:cubicBezTo>
                  <a:cubicBezTo>
                    <a:pt x="3759" y="3186"/>
                    <a:pt x="3768" y="3184"/>
                    <a:pt x="3774" y="3177"/>
                  </a:cubicBezTo>
                  <a:lnTo>
                    <a:pt x="4024" y="3010"/>
                  </a:lnTo>
                  <a:lnTo>
                    <a:pt x="4274" y="3201"/>
                  </a:lnTo>
                  <a:cubicBezTo>
                    <a:pt x="4283" y="3206"/>
                    <a:pt x="4291" y="3208"/>
                    <a:pt x="4298" y="3208"/>
                  </a:cubicBezTo>
                  <a:cubicBezTo>
                    <a:pt x="4324" y="3208"/>
                    <a:pt x="4343" y="3181"/>
                    <a:pt x="4334" y="3153"/>
                  </a:cubicBezTo>
                  <a:lnTo>
                    <a:pt x="4251" y="2855"/>
                  </a:lnTo>
                  <a:lnTo>
                    <a:pt x="4489" y="2677"/>
                  </a:lnTo>
                  <a:cubicBezTo>
                    <a:pt x="4513" y="2653"/>
                    <a:pt x="4501" y="2593"/>
                    <a:pt x="4465" y="2593"/>
                  </a:cubicBezTo>
                  <a:lnTo>
                    <a:pt x="4167" y="2593"/>
                  </a:lnTo>
                  <a:lnTo>
                    <a:pt x="4060" y="2296"/>
                  </a:lnTo>
                  <a:cubicBezTo>
                    <a:pt x="4067" y="2268"/>
                    <a:pt x="4042" y="2249"/>
                    <a:pt x="4017" y="2249"/>
                  </a:cubicBezTo>
                  <a:close/>
                  <a:moveTo>
                    <a:pt x="6377" y="2255"/>
                  </a:moveTo>
                  <a:cubicBezTo>
                    <a:pt x="6359" y="2255"/>
                    <a:pt x="6340" y="2268"/>
                    <a:pt x="6334" y="2296"/>
                  </a:cubicBezTo>
                  <a:lnTo>
                    <a:pt x="6239" y="2593"/>
                  </a:lnTo>
                  <a:lnTo>
                    <a:pt x="5941" y="2593"/>
                  </a:lnTo>
                  <a:cubicBezTo>
                    <a:pt x="5894" y="2593"/>
                    <a:pt x="5882" y="2641"/>
                    <a:pt x="5918" y="2665"/>
                  </a:cubicBezTo>
                  <a:lnTo>
                    <a:pt x="6156" y="2843"/>
                  </a:lnTo>
                  <a:lnTo>
                    <a:pt x="6072" y="3141"/>
                  </a:lnTo>
                  <a:cubicBezTo>
                    <a:pt x="6064" y="3167"/>
                    <a:pt x="6080" y="3186"/>
                    <a:pt x="6103" y="3186"/>
                  </a:cubicBezTo>
                  <a:cubicBezTo>
                    <a:pt x="6112" y="3186"/>
                    <a:pt x="6122" y="3184"/>
                    <a:pt x="6132" y="3177"/>
                  </a:cubicBezTo>
                  <a:lnTo>
                    <a:pt x="6382" y="3010"/>
                  </a:lnTo>
                  <a:lnTo>
                    <a:pt x="6632" y="3201"/>
                  </a:lnTo>
                  <a:cubicBezTo>
                    <a:pt x="6637" y="3206"/>
                    <a:pt x="6644" y="3208"/>
                    <a:pt x="6651" y="3208"/>
                  </a:cubicBezTo>
                  <a:cubicBezTo>
                    <a:pt x="6674" y="3208"/>
                    <a:pt x="6701" y="3181"/>
                    <a:pt x="6691" y="3153"/>
                  </a:cubicBezTo>
                  <a:lnTo>
                    <a:pt x="6596" y="2855"/>
                  </a:lnTo>
                  <a:lnTo>
                    <a:pt x="6846" y="2677"/>
                  </a:lnTo>
                  <a:cubicBezTo>
                    <a:pt x="6870" y="2653"/>
                    <a:pt x="6858" y="2605"/>
                    <a:pt x="6822" y="2593"/>
                  </a:cubicBezTo>
                  <a:lnTo>
                    <a:pt x="6513" y="2593"/>
                  </a:lnTo>
                  <a:lnTo>
                    <a:pt x="6418" y="2296"/>
                  </a:lnTo>
                  <a:cubicBezTo>
                    <a:pt x="6418" y="2271"/>
                    <a:pt x="6398" y="2255"/>
                    <a:pt x="6377" y="2255"/>
                  </a:cubicBezTo>
                  <a:close/>
                  <a:moveTo>
                    <a:pt x="8720" y="2249"/>
                  </a:moveTo>
                  <a:cubicBezTo>
                    <a:pt x="8702" y="2249"/>
                    <a:pt x="8685" y="2259"/>
                    <a:pt x="8680" y="2284"/>
                  </a:cubicBezTo>
                  <a:lnTo>
                    <a:pt x="8585" y="2582"/>
                  </a:lnTo>
                  <a:lnTo>
                    <a:pt x="8287" y="2582"/>
                  </a:lnTo>
                  <a:cubicBezTo>
                    <a:pt x="8251" y="2582"/>
                    <a:pt x="8239" y="2629"/>
                    <a:pt x="8263" y="2653"/>
                  </a:cubicBezTo>
                  <a:lnTo>
                    <a:pt x="8513" y="2843"/>
                  </a:lnTo>
                  <a:lnTo>
                    <a:pt x="8418" y="3141"/>
                  </a:lnTo>
                  <a:cubicBezTo>
                    <a:pt x="8409" y="3167"/>
                    <a:pt x="8432" y="3186"/>
                    <a:pt x="8454" y="3186"/>
                  </a:cubicBezTo>
                  <a:cubicBezTo>
                    <a:pt x="8462" y="3186"/>
                    <a:pt x="8471" y="3184"/>
                    <a:pt x="8477" y="3177"/>
                  </a:cubicBezTo>
                  <a:lnTo>
                    <a:pt x="8727" y="3010"/>
                  </a:lnTo>
                  <a:lnTo>
                    <a:pt x="8977" y="3201"/>
                  </a:lnTo>
                  <a:cubicBezTo>
                    <a:pt x="8985" y="3206"/>
                    <a:pt x="8994" y="3208"/>
                    <a:pt x="9001" y="3208"/>
                  </a:cubicBezTo>
                  <a:cubicBezTo>
                    <a:pt x="9027" y="3208"/>
                    <a:pt x="9046" y="3181"/>
                    <a:pt x="9037" y="3153"/>
                  </a:cubicBezTo>
                  <a:lnTo>
                    <a:pt x="8954" y="2855"/>
                  </a:lnTo>
                  <a:lnTo>
                    <a:pt x="9192" y="2677"/>
                  </a:lnTo>
                  <a:cubicBezTo>
                    <a:pt x="9216" y="2653"/>
                    <a:pt x="9204" y="2605"/>
                    <a:pt x="9168" y="2593"/>
                  </a:cubicBezTo>
                  <a:lnTo>
                    <a:pt x="8870" y="2593"/>
                  </a:lnTo>
                  <a:lnTo>
                    <a:pt x="8763" y="2296"/>
                  </a:lnTo>
                  <a:cubicBezTo>
                    <a:pt x="8770" y="2268"/>
                    <a:pt x="8745" y="2249"/>
                    <a:pt x="8720" y="2249"/>
                  </a:cubicBezTo>
                  <a:close/>
                  <a:moveTo>
                    <a:pt x="500" y="3043"/>
                  </a:moveTo>
                  <a:cubicBezTo>
                    <a:pt x="485" y="3043"/>
                    <a:pt x="470" y="3052"/>
                    <a:pt x="464" y="3070"/>
                  </a:cubicBezTo>
                  <a:lnTo>
                    <a:pt x="369" y="3355"/>
                  </a:lnTo>
                  <a:lnTo>
                    <a:pt x="60" y="3355"/>
                  </a:lnTo>
                  <a:cubicBezTo>
                    <a:pt x="24" y="3355"/>
                    <a:pt x="12" y="3403"/>
                    <a:pt x="36" y="3427"/>
                  </a:cubicBezTo>
                  <a:lnTo>
                    <a:pt x="286" y="3617"/>
                  </a:lnTo>
                  <a:lnTo>
                    <a:pt x="191" y="3915"/>
                  </a:lnTo>
                  <a:cubicBezTo>
                    <a:pt x="181" y="3944"/>
                    <a:pt x="211" y="3966"/>
                    <a:pt x="242" y="3966"/>
                  </a:cubicBezTo>
                  <a:cubicBezTo>
                    <a:pt x="249" y="3966"/>
                    <a:pt x="256" y="3965"/>
                    <a:pt x="262" y="3963"/>
                  </a:cubicBezTo>
                  <a:lnTo>
                    <a:pt x="500" y="3784"/>
                  </a:lnTo>
                  <a:lnTo>
                    <a:pt x="750" y="3963"/>
                  </a:lnTo>
                  <a:cubicBezTo>
                    <a:pt x="758" y="3968"/>
                    <a:pt x="766" y="3970"/>
                    <a:pt x="774" y="3970"/>
                  </a:cubicBezTo>
                  <a:cubicBezTo>
                    <a:pt x="800" y="3970"/>
                    <a:pt x="819" y="3943"/>
                    <a:pt x="810" y="3915"/>
                  </a:cubicBezTo>
                  <a:lnTo>
                    <a:pt x="715" y="3617"/>
                  </a:lnTo>
                  <a:lnTo>
                    <a:pt x="965" y="3439"/>
                  </a:lnTo>
                  <a:cubicBezTo>
                    <a:pt x="1000" y="3415"/>
                    <a:pt x="976" y="3367"/>
                    <a:pt x="941" y="3367"/>
                  </a:cubicBezTo>
                  <a:lnTo>
                    <a:pt x="643" y="3367"/>
                  </a:lnTo>
                  <a:lnTo>
                    <a:pt x="536" y="3070"/>
                  </a:lnTo>
                  <a:cubicBezTo>
                    <a:pt x="530" y="3052"/>
                    <a:pt x="515" y="3043"/>
                    <a:pt x="500" y="3043"/>
                  </a:cubicBezTo>
                  <a:close/>
                  <a:moveTo>
                    <a:pt x="2846" y="3025"/>
                  </a:moveTo>
                  <a:cubicBezTo>
                    <a:pt x="2822" y="3025"/>
                    <a:pt x="2798" y="3040"/>
                    <a:pt x="2798" y="3070"/>
                  </a:cubicBezTo>
                  <a:lnTo>
                    <a:pt x="2703" y="3355"/>
                  </a:lnTo>
                  <a:lnTo>
                    <a:pt x="2405" y="3355"/>
                  </a:lnTo>
                  <a:cubicBezTo>
                    <a:pt x="2369" y="3367"/>
                    <a:pt x="2346" y="3415"/>
                    <a:pt x="2381" y="3439"/>
                  </a:cubicBezTo>
                  <a:lnTo>
                    <a:pt x="2631" y="3617"/>
                  </a:lnTo>
                  <a:lnTo>
                    <a:pt x="2536" y="3915"/>
                  </a:lnTo>
                  <a:cubicBezTo>
                    <a:pt x="2527" y="3943"/>
                    <a:pt x="2546" y="3970"/>
                    <a:pt x="2572" y="3970"/>
                  </a:cubicBezTo>
                  <a:cubicBezTo>
                    <a:pt x="2580" y="3970"/>
                    <a:pt x="2588" y="3968"/>
                    <a:pt x="2596" y="3963"/>
                  </a:cubicBezTo>
                  <a:lnTo>
                    <a:pt x="2846" y="3784"/>
                  </a:lnTo>
                  <a:lnTo>
                    <a:pt x="3096" y="3963"/>
                  </a:lnTo>
                  <a:cubicBezTo>
                    <a:pt x="3101" y="3968"/>
                    <a:pt x="3108" y="3970"/>
                    <a:pt x="3115" y="3970"/>
                  </a:cubicBezTo>
                  <a:cubicBezTo>
                    <a:pt x="3138" y="3970"/>
                    <a:pt x="3165" y="3943"/>
                    <a:pt x="3155" y="3915"/>
                  </a:cubicBezTo>
                  <a:lnTo>
                    <a:pt x="3060" y="3617"/>
                  </a:lnTo>
                  <a:lnTo>
                    <a:pt x="3310" y="3439"/>
                  </a:lnTo>
                  <a:cubicBezTo>
                    <a:pt x="3346" y="3415"/>
                    <a:pt x="3322" y="3367"/>
                    <a:pt x="3286" y="3355"/>
                  </a:cubicBezTo>
                  <a:lnTo>
                    <a:pt x="2989" y="3355"/>
                  </a:lnTo>
                  <a:lnTo>
                    <a:pt x="2893" y="3070"/>
                  </a:lnTo>
                  <a:cubicBezTo>
                    <a:pt x="2893" y="3040"/>
                    <a:pt x="2870" y="3025"/>
                    <a:pt x="2846" y="3025"/>
                  </a:cubicBezTo>
                  <a:close/>
                  <a:moveTo>
                    <a:pt x="5203" y="3043"/>
                  </a:moveTo>
                  <a:cubicBezTo>
                    <a:pt x="5188" y="3043"/>
                    <a:pt x="5173" y="3052"/>
                    <a:pt x="5167" y="3070"/>
                  </a:cubicBezTo>
                  <a:lnTo>
                    <a:pt x="5072" y="3355"/>
                  </a:lnTo>
                  <a:lnTo>
                    <a:pt x="4763" y="3355"/>
                  </a:lnTo>
                  <a:cubicBezTo>
                    <a:pt x="4715" y="3355"/>
                    <a:pt x="4703" y="3415"/>
                    <a:pt x="4739" y="3439"/>
                  </a:cubicBezTo>
                  <a:lnTo>
                    <a:pt x="4989" y="3617"/>
                  </a:lnTo>
                  <a:lnTo>
                    <a:pt x="4894" y="3915"/>
                  </a:lnTo>
                  <a:cubicBezTo>
                    <a:pt x="4884" y="3943"/>
                    <a:pt x="4904" y="3970"/>
                    <a:pt x="4930" y="3970"/>
                  </a:cubicBezTo>
                  <a:cubicBezTo>
                    <a:pt x="4937" y="3970"/>
                    <a:pt x="4945" y="3968"/>
                    <a:pt x="4953" y="3963"/>
                  </a:cubicBezTo>
                  <a:lnTo>
                    <a:pt x="5203" y="3784"/>
                  </a:lnTo>
                  <a:lnTo>
                    <a:pt x="5453" y="3963"/>
                  </a:lnTo>
                  <a:cubicBezTo>
                    <a:pt x="5461" y="3968"/>
                    <a:pt x="5469" y="3970"/>
                    <a:pt x="5477" y="3970"/>
                  </a:cubicBezTo>
                  <a:cubicBezTo>
                    <a:pt x="5503" y="3970"/>
                    <a:pt x="5522" y="3943"/>
                    <a:pt x="5513" y="3915"/>
                  </a:cubicBezTo>
                  <a:lnTo>
                    <a:pt x="5417" y="3617"/>
                  </a:lnTo>
                  <a:lnTo>
                    <a:pt x="5668" y="3439"/>
                  </a:lnTo>
                  <a:cubicBezTo>
                    <a:pt x="5703" y="3415"/>
                    <a:pt x="5691" y="3355"/>
                    <a:pt x="5644" y="3355"/>
                  </a:cubicBezTo>
                  <a:lnTo>
                    <a:pt x="5334" y="3355"/>
                  </a:lnTo>
                  <a:lnTo>
                    <a:pt x="5239" y="3070"/>
                  </a:lnTo>
                  <a:cubicBezTo>
                    <a:pt x="5233" y="3052"/>
                    <a:pt x="5218" y="3043"/>
                    <a:pt x="5203" y="3043"/>
                  </a:cubicBezTo>
                  <a:close/>
                  <a:moveTo>
                    <a:pt x="7549" y="3025"/>
                  </a:moveTo>
                  <a:cubicBezTo>
                    <a:pt x="7525" y="3025"/>
                    <a:pt x="7501" y="3040"/>
                    <a:pt x="7501" y="3070"/>
                  </a:cubicBezTo>
                  <a:lnTo>
                    <a:pt x="7406" y="3355"/>
                  </a:lnTo>
                  <a:lnTo>
                    <a:pt x="7108" y="3355"/>
                  </a:lnTo>
                  <a:cubicBezTo>
                    <a:pt x="7061" y="3355"/>
                    <a:pt x="7049" y="3415"/>
                    <a:pt x="7084" y="3427"/>
                  </a:cubicBezTo>
                  <a:lnTo>
                    <a:pt x="7334" y="3617"/>
                  </a:lnTo>
                  <a:lnTo>
                    <a:pt x="7239" y="3915"/>
                  </a:lnTo>
                  <a:cubicBezTo>
                    <a:pt x="7229" y="3944"/>
                    <a:pt x="7252" y="3966"/>
                    <a:pt x="7280" y="3966"/>
                  </a:cubicBezTo>
                  <a:cubicBezTo>
                    <a:pt x="7286" y="3966"/>
                    <a:pt x="7292" y="3965"/>
                    <a:pt x="7299" y="3963"/>
                  </a:cubicBezTo>
                  <a:lnTo>
                    <a:pt x="7549" y="3784"/>
                  </a:lnTo>
                  <a:lnTo>
                    <a:pt x="7799" y="3963"/>
                  </a:lnTo>
                  <a:cubicBezTo>
                    <a:pt x="7804" y="3968"/>
                    <a:pt x="7811" y="3970"/>
                    <a:pt x="7818" y="3970"/>
                  </a:cubicBezTo>
                  <a:cubicBezTo>
                    <a:pt x="7841" y="3970"/>
                    <a:pt x="7867" y="3943"/>
                    <a:pt x="7858" y="3915"/>
                  </a:cubicBezTo>
                  <a:lnTo>
                    <a:pt x="7763" y="3617"/>
                  </a:lnTo>
                  <a:lnTo>
                    <a:pt x="8013" y="3439"/>
                  </a:lnTo>
                  <a:cubicBezTo>
                    <a:pt x="8049" y="3415"/>
                    <a:pt x="8025" y="3355"/>
                    <a:pt x="7989" y="3355"/>
                  </a:cubicBezTo>
                  <a:lnTo>
                    <a:pt x="7692" y="3355"/>
                  </a:lnTo>
                  <a:lnTo>
                    <a:pt x="7596" y="3070"/>
                  </a:lnTo>
                  <a:cubicBezTo>
                    <a:pt x="7596" y="3040"/>
                    <a:pt x="7573" y="3025"/>
                    <a:pt x="7549" y="3025"/>
                  </a:cubicBezTo>
                  <a:close/>
                  <a:moveTo>
                    <a:pt x="9894" y="3025"/>
                  </a:moveTo>
                  <a:cubicBezTo>
                    <a:pt x="9870" y="3025"/>
                    <a:pt x="9847" y="3040"/>
                    <a:pt x="9847" y="3070"/>
                  </a:cubicBezTo>
                  <a:lnTo>
                    <a:pt x="9751" y="3355"/>
                  </a:lnTo>
                  <a:lnTo>
                    <a:pt x="9454" y="3355"/>
                  </a:lnTo>
                  <a:cubicBezTo>
                    <a:pt x="9418" y="3367"/>
                    <a:pt x="9406" y="3415"/>
                    <a:pt x="9430" y="3439"/>
                  </a:cubicBezTo>
                  <a:lnTo>
                    <a:pt x="9680" y="3617"/>
                  </a:lnTo>
                  <a:lnTo>
                    <a:pt x="9585" y="3915"/>
                  </a:lnTo>
                  <a:cubicBezTo>
                    <a:pt x="9575" y="3943"/>
                    <a:pt x="9602" y="3970"/>
                    <a:pt x="9625" y="3970"/>
                  </a:cubicBezTo>
                  <a:cubicBezTo>
                    <a:pt x="9632" y="3970"/>
                    <a:pt x="9639" y="3968"/>
                    <a:pt x="9644" y="3963"/>
                  </a:cubicBezTo>
                  <a:lnTo>
                    <a:pt x="9894" y="3784"/>
                  </a:lnTo>
                  <a:lnTo>
                    <a:pt x="10144" y="3963"/>
                  </a:lnTo>
                  <a:cubicBezTo>
                    <a:pt x="10152" y="3968"/>
                    <a:pt x="10160" y="3970"/>
                    <a:pt x="10168" y="3970"/>
                  </a:cubicBezTo>
                  <a:cubicBezTo>
                    <a:pt x="10194" y="3970"/>
                    <a:pt x="10213" y="3943"/>
                    <a:pt x="10204" y="3915"/>
                  </a:cubicBezTo>
                  <a:lnTo>
                    <a:pt x="10120" y="3617"/>
                  </a:lnTo>
                  <a:lnTo>
                    <a:pt x="10359" y="3439"/>
                  </a:lnTo>
                  <a:cubicBezTo>
                    <a:pt x="10394" y="3415"/>
                    <a:pt x="10382" y="3367"/>
                    <a:pt x="10335" y="3355"/>
                  </a:cubicBezTo>
                  <a:lnTo>
                    <a:pt x="10037" y="3355"/>
                  </a:lnTo>
                  <a:lnTo>
                    <a:pt x="9942" y="3070"/>
                  </a:lnTo>
                  <a:cubicBezTo>
                    <a:pt x="9942" y="3040"/>
                    <a:pt x="9918" y="3025"/>
                    <a:pt x="9894" y="3025"/>
                  </a:cubicBezTo>
                  <a:close/>
                  <a:moveTo>
                    <a:pt x="4018" y="3766"/>
                  </a:moveTo>
                  <a:cubicBezTo>
                    <a:pt x="3998" y="3766"/>
                    <a:pt x="3977" y="3784"/>
                    <a:pt x="3977" y="3820"/>
                  </a:cubicBezTo>
                  <a:lnTo>
                    <a:pt x="3882" y="4106"/>
                  </a:lnTo>
                  <a:lnTo>
                    <a:pt x="3584" y="4106"/>
                  </a:lnTo>
                  <a:cubicBezTo>
                    <a:pt x="3536" y="4106"/>
                    <a:pt x="3524" y="4153"/>
                    <a:pt x="3560" y="4177"/>
                  </a:cubicBezTo>
                  <a:lnTo>
                    <a:pt x="3798" y="4356"/>
                  </a:lnTo>
                  <a:lnTo>
                    <a:pt x="3715" y="4653"/>
                  </a:lnTo>
                  <a:cubicBezTo>
                    <a:pt x="3706" y="4681"/>
                    <a:pt x="3725" y="4709"/>
                    <a:pt x="3751" y="4709"/>
                  </a:cubicBezTo>
                  <a:cubicBezTo>
                    <a:pt x="3758" y="4709"/>
                    <a:pt x="3766" y="4706"/>
                    <a:pt x="3774" y="4701"/>
                  </a:cubicBezTo>
                  <a:lnTo>
                    <a:pt x="4024" y="4522"/>
                  </a:lnTo>
                  <a:lnTo>
                    <a:pt x="4263" y="4701"/>
                  </a:lnTo>
                  <a:cubicBezTo>
                    <a:pt x="4271" y="4706"/>
                    <a:pt x="4279" y="4709"/>
                    <a:pt x="4288" y="4709"/>
                  </a:cubicBezTo>
                  <a:cubicBezTo>
                    <a:pt x="4317" y="4709"/>
                    <a:pt x="4343" y="4681"/>
                    <a:pt x="4334" y="4653"/>
                  </a:cubicBezTo>
                  <a:lnTo>
                    <a:pt x="4239" y="4356"/>
                  </a:lnTo>
                  <a:lnTo>
                    <a:pt x="4489" y="4177"/>
                  </a:lnTo>
                  <a:cubicBezTo>
                    <a:pt x="4513" y="4153"/>
                    <a:pt x="4501" y="4106"/>
                    <a:pt x="4465" y="4106"/>
                  </a:cubicBezTo>
                  <a:lnTo>
                    <a:pt x="4167" y="4106"/>
                  </a:lnTo>
                  <a:lnTo>
                    <a:pt x="4060" y="3820"/>
                  </a:lnTo>
                  <a:cubicBezTo>
                    <a:pt x="4060" y="3784"/>
                    <a:pt x="4039" y="3766"/>
                    <a:pt x="4018" y="3766"/>
                  </a:cubicBezTo>
                  <a:close/>
                  <a:moveTo>
                    <a:pt x="6376" y="3775"/>
                  </a:moveTo>
                  <a:cubicBezTo>
                    <a:pt x="6355" y="3775"/>
                    <a:pt x="6334" y="3790"/>
                    <a:pt x="6334" y="3820"/>
                  </a:cubicBezTo>
                  <a:lnTo>
                    <a:pt x="6239" y="4106"/>
                  </a:lnTo>
                  <a:lnTo>
                    <a:pt x="5941" y="4106"/>
                  </a:lnTo>
                  <a:cubicBezTo>
                    <a:pt x="5894" y="4106"/>
                    <a:pt x="5870" y="4165"/>
                    <a:pt x="5918" y="4177"/>
                  </a:cubicBezTo>
                  <a:lnTo>
                    <a:pt x="6156" y="4356"/>
                  </a:lnTo>
                  <a:lnTo>
                    <a:pt x="6072" y="4653"/>
                  </a:lnTo>
                  <a:cubicBezTo>
                    <a:pt x="6063" y="4681"/>
                    <a:pt x="6082" y="4709"/>
                    <a:pt x="6108" y="4709"/>
                  </a:cubicBezTo>
                  <a:cubicBezTo>
                    <a:pt x="6116" y="4709"/>
                    <a:pt x="6124" y="4706"/>
                    <a:pt x="6132" y="4701"/>
                  </a:cubicBezTo>
                  <a:lnTo>
                    <a:pt x="6382" y="4522"/>
                  </a:lnTo>
                  <a:lnTo>
                    <a:pt x="6632" y="4701"/>
                  </a:lnTo>
                  <a:cubicBezTo>
                    <a:pt x="6637" y="4706"/>
                    <a:pt x="6644" y="4709"/>
                    <a:pt x="6651" y="4709"/>
                  </a:cubicBezTo>
                  <a:cubicBezTo>
                    <a:pt x="6674" y="4709"/>
                    <a:pt x="6701" y="4681"/>
                    <a:pt x="6691" y="4653"/>
                  </a:cubicBezTo>
                  <a:lnTo>
                    <a:pt x="6596" y="4356"/>
                  </a:lnTo>
                  <a:lnTo>
                    <a:pt x="6846" y="4177"/>
                  </a:lnTo>
                  <a:cubicBezTo>
                    <a:pt x="6882" y="4153"/>
                    <a:pt x="6858" y="4106"/>
                    <a:pt x="6822" y="4106"/>
                  </a:cubicBezTo>
                  <a:lnTo>
                    <a:pt x="6513" y="4106"/>
                  </a:lnTo>
                  <a:lnTo>
                    <a:pt x="6418" y="3820"/>
                  </a:lnTo>
                  <a:cubicBezTo>
                    <a:pt x="6418" y="3790"/>
                    <a:pt x="6397" y="3775"/>
                    <a:pt x="6376" y="3775"/>
                  </a:cubicBezTo>
                  <a:close/>
                  <a:moveTo>
                    <a:pt x="8726" y="3766"/>
                  </a:moveTo>
                  <a:cubicBezTo>
                    <a:pt x="8704" y="3766"/>
                    <a:pt x="8680" y="3784"/>
                    <a:pt x="8680" y="3820"/>
                  </a:cubicBezTo>
                  <a:lnTo>
                    <a:pt x="8585" y="4106"/>
                  </a:lnTo>
                  <a:lnTo>
                    <a:pt x="8287" y="4106"/>
                  </a:lnTo>
                  <a:cubicBezTo>
                    <a:pt x="8239" y="4106"/>
                    <a:pt x="8227" y="4153"/>
                    <a:pt x="8263" y="4177"/>
                  </a:cubicBezTo>
                  <a:lnTo>
                    <a:pt x="8501" y="4356"/>
                  </a:lnTo>
                  <a:lnTo>
                    <a:pt x="8418" y="4653"/>
                  </a:lnTo>
                  <a:cubicBezTo>
                    <a:pt x="8409" y="4681"/>
                    <a:pt x="8428" y="4709"/>
                    <a:pt x="8454" y="4709"/>
                  </a:cubicBezTo>
                  <a:cubicBezTo>
                    <a:pt x="8461" y="4709"/>
                    <a:pt x="8469" y="4706"/>
                    <a:pt x="8477" y="4701"/>
                  </a:cubicBezTo>
                  <a:lnTo>
                    <a:pt x="8727" y="4522"/>
                  </a:lnTo>
                  <a:lnTo>
                    <a:pt x="8966" y="4701"/>
                  </a:lnTo>
                  <a:cubicBezTo>
                    <a:pt x="8974" y="4706"/>
                    <a:pt x="8982" y="4709"/>
                    <a:pt x="8991" y="4709"/>
                  </a:cubicBezTo>
                  <a:cubicBezTo>
                    <a:pt x="9020" y="4709"/>
                    <a:pt x="9046" y="4681"/>
                    <a:pt x="9037" y="4653"/>
                  </a:cubicBezTo>
                  <a:lnTo>
                    <a:pt x="8942" y="4356"/>
                  </a:lnTo>
                  <a:lnTo>
                    <a:pt x="9192" y="4177"/>
                  </a:lnTo>
                  <a:cubicBezTo>
                    <a:pt x="9216" y="4153"/>
                    <a:pt x="9204" y="4106"/>
                    <a:pt x="9168" y="4106"/>
                  </a:cubicBezTo>
                  <a:lnTo>
                    <a:pt x="8870" y="4106"/>
                  </a:lnTo>
                  <a:lnTo>
                    <a:pt x="8763" y="3820"/>
                  </a:lnTo>
                  <a:cubicBezTo>
                    <a:pt x="8769" y="3784"/>
                    <a:pt x="8748" y="3766"/>
                    <a:pt x="8726" y="3766"/>
                  </a:cubicBezTo>
                  <a:close/>
                  <a:moveTo>
                    <a:pt x="1668" y="3775"/>
                  </a:moveTo>
                  <a:cubicBezTo>
                    <a:pt x="1646" y="3775"/>
                    <a:pt x="1625" y="3790"/>
                    <a:pt x="1631" y="3820"/>
                  </a:cubicBezTo>
                  <a:lnTo>
                    <a:pt x="1536" y="4106"/>
                  </a:lnTo>
                  <a:lnTo>
                    <a:pt x="1238" y="4106"/>
                  </a:lnTo>
                  <a:cubicBezTo>
                    <a:pt x="1191" y="4106"/>
                    <a:pt x="1179" y="4153"/>
                    <a:pt x="1215" y="4177"/>
                  </a:cubicBezTo>
                  <a:lnTo>
                    <a:pt x="1453" y="4367"/>
                  </a:lnTo>
                  <a:lnTo>
                    <a:pt x="1357" y="4665"/>
                  </a:lnTo>
                  <a:cubicBezTo>
                    <a:pt x="1349" y="4691"/>
                    <a:pt x="1371" y="4710"/>
                    <a:pt x="1398" y="4710"/>
                  </a:cubicBezTo>
                  <a:cubicBezTo>
                    <a:pt x="1408" y="4710"/>
                    <a:pt x="1419" y="4708"/>
                    <a:pt x="1429" y="4701"/>
                  </a:cubicBezTo>
                  <a:lnTo>
                    <a:pt x="1679" y="4534"/>
                  </a:lnTo>
                  <a:lnTo>
                    <a:pt x="1917" y="4701"/>
                  </a:lnTo>
                  <a:cubicBezTo>
                    <a:pt x="1927" y="4708"/>
                    <a:pt x="1938" y="4710"/>
                    <a:pt x="1948" y="4710"/>
                  </a:cubicBezTo>
                  <a:cubicBezTo>
                    <a:pt x="1975" y="4710"/>
                    <a:pt x="1997" y="4691"/>
                    <a:pt x="1988" y="4665"/>
                  </a:cubicBezTo>
                  <a:lnTo>
                    <a:pt x="1893" y="4367"/>
                  </a:lnTo>
                  <a:lnTo>
                    <a:pt x="2143" y="4177"/>
                  </a:lnTo>
                  <a:cubicBezTo>
                    <a:pt x="2167" y="4153"/>
                    <a:pt x="2155" y="4106"/>
                    <a:pt x="2119" y="4106"/>
                  </a:cubicBezTo>
                  <a:lnTo>
                    <a:pt x="1810" y="4106"/>
                  </a:lnTo>
                  <a:lnTo>
                    <a:pt x="1715" y="3820"/>
                  </a:lnTo>
                  <a:cubicBezTo>
                    <a:pt x="1715" y="3790"/>
                    <a:pt x="1691" y="3775"/>
                    <a:pt x="1668" y="3775"/>
                  </a:cubicBezTo>
                  <a:close/>
                  <a:moveTo>
                    <a:pt x="500" y="4555"/>
                  </a:moveTo>
                  <a:cubicBezTo>
                    <a:pt x="485" y="4555"/>
                    <a:pt x="470" y="4564"/>
                    <a:pt x="464" y="4582"/>
                  </a:cubicBezTo>
                  <a:lnTo>
                    <a:pt x="369" y="4879"/>
                  </a:lnTo>
                  <a:lnTo>
                    <a:pt x="60" y="4879"/>
                  </a:lnTo>
                  <a:cubicBezTo>
                    <a:pt x="24" y="4879"/>
                    <a:pt x="0" y="4927"/>
                    <a:pt x="36" y="4951"/>
                  </a:cubicBezTo>
                  <a:lnTo>
                    <a:pt x="286" y="5129"/>
                  </a:lnTo>
                  <a:lnTo>
                    <a:pt x="191" y="5427"/>
                  </a:lnTo>
                  <a:cubicBezTo>
                    <a:pt x="181" y="5455"/>
                    <a:pt x="208" y="5482"/>
                    <a:pt x="231" y="5482"/>
                  </a:cubicBezTo>
                  <a:cubicBezTo>
                    <a:pt x="238" y="5482"/>
                    <a:pt x="245" y="5480"/>
                    <a:pt x="250" y="5475"/>
                  </a:cubicBezTo>
                  <a:lnTo>
                    <a:pt x="500" y="5296"/>
                  </a:lnTo>
                  <a:lnTo>
                    <a:pt x="750" y="5475"/>
                  </a:lnTo>
                  <a:cubicBezTo>
                    <a:pt x="758" y="5480"/>
                    <a:pt x="766" y="5482"/>
                    <a:pt x="774" y="5482"/>
                  </a:cubicBezTo>
                  <a:cubicBezTo>
                    <a:pt x="800" y="5482"/>
                    <a:pt x="819" y="5455"/>
                    <a:pt x="810" y="5427"/>
                  </a:cubicBezTo>
                  <a:lnTo>
                    <a:pt x="715" y="5129"/>
                  </a:lnTo>
                  <a:lnTo>
                    <a:pt x="965" y="4951"/>
                  </a:lnTo>
                  <a:cubicBezTo>
                    <a:pt x="1000" y="4927"/>
                    <a:pt x="976" y="4879"/>
                    <a:pt x="941" y="4879"/>
                  </a:cubicBezTo>
                  <a:lnTo>
                    <a:pt x="643" y="4879"/>
                  </a:lnTo>
                  <a:lnTo>
                    <a:pt x="536" y="4582"/>
                  </a:lnTo>
                  <a:cubicBezTo>
                    <a:pt x="530" y="4564"/>
                    <a:pt x="515" y="4555"/>
                    <a:pt x="500" y="4555"/>
                  </a:cubicBezTo>
                  <a:close/>
                  <a:moveTo>
                    <a:pt x="2846" y="4537"/>
                  </a:moveTo>
                  <a:cubicBezTo>
                    <a:pt x="2822" y="4537"/>
                    <a:pt x="2798" y="4552"/>
                    <a:pt x="2798" y="4582"/>
                  </a:cubicBezTo>
                  <a:lnTo>
                    <a:pt x="2703" y="4879"/>
                  </a:lnTo>
                  <a:lnTo>
                    <a:pt x="2405" y="4879"/>
                  </a:lnTo>
                  <a:cubicBezTo>
                    <a:pt x="2369" y="4879"/>
                    <a:pt x="2346" y="4927"/>
                    <a:pt x="2381" y="4951"/>
                  </a:cubicBezTo>
                  <a:lnTo>
                    <a:pt x="2631" y="5129"/>
                  </a:lnTo>
                  <a:lnTo>
                    <a:pt x="2536" y="5427"/>
                  </a:lnTo>
                  <a:cubicBezTo>
                    <a:pt x="2527" y="5455"/>
                    <a:pt x="2546" y="5482"/>
                    <a:pt x="2572" y="5482"/>
                  </a:cubicBezTo>
                  <a:cubicBezTo>
                    <a:pt x="2580" y="5482"/>
                    <a:pt x="2588" y="5480"/>
                    <a:pt x="2596" y="5475"/>
                  </a:cubicBezTo>
                  <a:lnTo>
                    <a:pt x="2846" y="5296"/>
                  </a:lnTo>
                  <a:lnTo>
                    <a:pt x="3096" y="5475"/>
                  </a:lnTo>
                  <a:cubicBezTo>
                    <a:pt x="3101" y="5480"/>
                    <a:pt x="3108" y="5482"/>
                    <a:pt x="3115" y="5482"/>
                  </a:cubicBezTo>
                  <a:cubicBezTo>
                    <a:pt x="3138" y="5482"/>
                    <a:pt x="3165" y="5455"/>
                    <a:pt x="3155" y="5427"/>
                  </a:cubicBezTo>
                  <a:lnTo>
                    <a:pt x="3060" y="5129"/>
                  </a:lnTo>
                  <a:lnTo>
                    <a:pt x="3310" y="4951"/>
                  </a:lnTo>
                  <a:cubicBezTo>
                    <a:pt x="3346" y="4927"/>
                    <a:pt x="3322" y="4879"/>
                    <a:pt x="3286" y="4879"/>
                  </a:cubicBezTo>
                  <a:lnTo>
                    <a:pt x="2989" y="4879"/>
                  </a:lnTo>
                  <a:lnTo>
                    <a:pt x="2893" y="4582"/>
                  </a:lnTo>
                  <a:cubicBezTo>
                    <a:pt x="2893" y="4552"/>
                    <a:pt x="2870" y="4537"/>
                    <a:pt x="2846" y="4537"/>
                  </a:cubicBezTo>
                  <a:close/>
                  <a:moveTo>
                    <a:pt x="5203" y="4555"/>
                  </a:moveTo>
                  <a:cubicBezTo>
                    <a:pt x="5188" y="4555"/>
                    <a:pt x="5173" y="4564"/>
                    <a:pt x="5167" y="4582"/>
                  </a:cubicBezTo>
                  <a:lnTo>
                    <a:pt x="5072" y="4879"/>
                  </a:lnTo>
                  <a:lnTo>
                    <a:pt x="4763" y="4879"/>
                  </a:lnTo>
                  <a:cubicBezTo>
                    <a:pt x="4758" y="4878"/>
                    <a:pt x="4754" y="4878"/>
                    <a:pt x="4751" y="4878"/>
                  </a:cubicBezTo>
                  <a:cubicBezTo>
                    <a:pt x="4713" y="4878"/>
                    <a:pt x="4706" y="4929"/>
                    <a:pt x="4739" y="4951"/>
                  </a:cubicBezTo>
                  <a:lnTo>
                    <a:pt x="4989" y="5129"/>
                  </a:lnTo>
                  <a:lnTo>
                    <a:pt x="4894" y="5427"/>
                  </a:lnTo>
                  <a:cubicBezTo>
                    <a:pt x="4884" y="5455"/>
                    <a:pt x="4904" y="5482"/>
                    <a:pt x="4930" y="5482"/>
                  </a:cubicBezTo>
                  <a:cubicBezTo>
                    <a:pt x="4937" y="5482"/>
                    <a:pt x="4945" y="5480"/>
                    <a:pt x="4953" y="5475"/>
                  </a:cubicBezTo>
                  <a:lnTo>
                    <a:pt x="5203" y="5296"/>
                  </a:lnTo>
                  <a:lnTo>
                    <a:pt x="5453" y="5475"/>
                  </a:lnTo>
                  <a:cubicBezTo>
                    <a:pt x="5461" y="5480"/>
                    <a:pt x="5469" y="5482"/>
                    <a:pt x="5477" y="5482"/>
                  </a:cubicBezTo>
                  <a:cubicBezTo>
                    <a:pt x="5503" y="5482"/>
                    <a:pt x="5522" y="5455"/>
                    <a:pt x="5513" y="5427"/>
                  </a:cubicBezTo>
                  <a:lnTo>
                    <a:pt x="5417" y="5129"/>
                  </a:lnTo>
                  <a:lnTo>
                    <a:pt x="5668" y="4951"/>
                  </a:lnTo>
                  <a:cubicBezTo>
                    <a:pt x="5700" y="4929"/>
                    <a:pt x="5693" y="4878"/>
                    <a:pt x="5656" y="4878"/>
                  </a:cubicBezTo>
                  <a:cubicBezTo>
                    <a:pt x="5652" y="4878"/>
                    <a:pt x="5648" y="4878"/>
                    <a:pt x="5644" y="4879"/>
                  </a:cubicBezTo>
                  <a:lnTo>
                    <a:pt x="5334" y="4879"/>
                  </a:lnTo>
                  <a:lnTo>
                    <a:pt x="5239" y="4582"/>
                  </a:lnTo>
                  <a:cubicBezTo>
                    <a:pt x="5233" y="4564"/>
                    <a:pt x="5218" y="4555"/>
                    <a:pt x="5203" y="4555"/>
                  </a:cubicBezTo>
                  <a:close/>
                  <a:moveTo>
                    <a:pt x="7549" y="4537"/>
                  </a:moveTo>
                  <a:cubicBezTo>
                    <a:pt x="7525" y="4537"/>
                    <a:pt x="7501" y="4552"/>
                    <a:pt x="7501" y="4582"/>
                  </a:cubicBezTo>
                  <a:lnTo>
                    <a:pt x="7406" y="4879"/>
                  </a:lnTo>
                  <a:lnTo>
                    <a:pt x="7108" y="4879"/>
                  </a:lnTo>
                  <a:cubicBezTo>
                    <a:pt x="7104" y="4878"/>
                    <a:pt x="7100" y="4878"/>
                    <a:pt x="7096" y="4878"/>
                  </a:cubicBezTo>
                  <a:cubicBezTo>
                    <a:pt x="7059" y="4878"/>
                    <a:pt x="7052" y="4929"/>
                    <a:pt x="7084" y="4951"/>
                  </a:cubicBezTo>
                  <a:lnTo>
                    <a:pt x="7334" y="5129"/>
                  </a:lnTo>
                  <a:lnTo>
                    <a:pt x="7239" y="5427"/>
                  </a:lnTo>
                  <a:cubicBezTo>
                    <a:pt x="7230" y="5455"/>
                    <a:pt x="7249" y="5482"/>
                    <a:pt x="7275" y="5482"/>
                  </a:cubicBezTo>
                  <a:cubicBezTo>
                    <a:pt x="7283" y="5482"/>
                    <a:pt x="7291" y="5480"/>
                    <a:pt x="7299" y="5475"/>
                  </a:cubicBezTo>
                  <a:lnTo>
                    <a:pt x="7549" y="5296"/>
                  </a:lnTo>
                  <a:lnTo>
                    <a:pt x="7799" y="5475"/>
                  </a:lnTo>
                  <a:cubicBezTo>
                    <a:pt x="7804" y="5480"/>
                    <a:pt x="7811" y="5482"/>
                    <a:pt x="7818" y="5482"/>
                  </a:cubicBezTo>
                  <a:cubicBezTo>
                    <a:pt x="7841" y="5482"/>
                    <a:pt x="7867" y="5455"/>
                    <a:pt x="7858" y="5427"/>
                  </a:cubicBezTo>
                  <a:lnTo>
                    <a:pt x="7763" y="5129"/>
                  </a:lnTo>
                  <a:lnTo>
                    <a:pt x="8013" y="4951"/>
                  </a:lnTo>
                  <a:cubicBezTo>
                    <a:pt x="8046" y="4929"/>
                    <a:pt x="8029" y="4878"/>
                    <a:pt x="7998" y="4878"/>
                  </a:cubicBezTo>
                  <a:cubicBezTo>
                    <a:pt x="7996" y="4878"/>
                    <a:pt x="7992" y="4878"/>
                    <a:pt x="7989" y="4879"/>
                  </a:cubicBezTo>
                  <a:lnTo>
                    <a:pt x="7692" y="4879"/>
                  </a:lnTo>
                  <a:lnTo>
                    <a:pt x="7596" y="4582"/>
                  </a:lnTo>
                  <a:cubicBezTo>
                    <a:pt x="7596" y="4552"/>
                    <a:pt x="7573" y="4537"/>
                    <a:pt x="7549" y="4537"/>
                  </a:cubicBezTo>
                  <a:close/>
                  <a:moveTo>
                    <a:pt x="9894" y="4537"/>
                  </a:moveTo>
                  <a:cubicBezTo>
                    <a:pt x="9870" y="4537"/>
                    <a:pt x="9847" y="4552"/>
                    <a:pt x="9847" y="4582"/>
                  </a:cubicBezTo>
                  <a:lnTo>
                    <a:pt x="9751" y="4879"/>
                  </a:lnTo>
                  <a:lnTo>
                    <a:pt x="9454" y="4879"/>
                  </a:lnTo>
                  <a:cubicBezTo>
                    <a:pt x="9418" y="4879"/>
                    <a:pt x="9406" y="4927"/>
                    <a:pt x="9430" y="4951"/>
                  </a:cubicBezTo>
                  <a:lnTo>
                    <a:pt x="9680" y="5129"/>
                  </a:lnTo>
                  <a:lnTo>
                    <a:pt x="9585" y="5427"/>
                  </a:lnTo>
                  <a:cubicBezTo>
                    <a:pt x="9575" y="5455"/>
                    <a:pt x="9602" y="5482"/>
                    <a:pt x="9625" y="5482"/>
                  </a:cubicBezTo>
                  <a:cubicBezTo>
                    <a:pt x="9632" y="5482"/>
                    <a:pt x="9639" y="5480"/>
                    <a:pt x="9644" y="5475"/>
                  </a:cubicBezTo>
                  <a:lnTo>
                    <a:pt x="9894" y="5296"/>
                  </a:lnTo>
                  <a:lnTo>
                    <a:pt x="10144" y="5475"/>
                  </a:lnTo>
                  <a:cubicBezTo>
                    <a:pt x="10152" y="5480"/>
                    <a:pt x="10160" y="5482"/>
                    <a:pt x="10168" y="5482"/>
                  </a:cubicBezTo>
                  <a:cubicBezTo>
                    <a:pt x="10194" y="5482"/>
                    <a:pt x="10213" y="5455"/>
                    <a:pt x="10204" y="5427"/>
                  </a:cubicBezTo>
                  <a:lnTo>
                    <a:pt x="10120" y="5129"/>
                  </a:lnTo>
                  <a:lnTo>
                    <a:pt x="10359" y="4951"/>
                  </a:lnTo>
                  <a:cubicBezTo>
                    <a:pt x="10394" y="4927"/>
                    <a:pt x="10382" y="4879"/>
                    <a:pt x="10335" y="4879"/>
                  </a:cubicBezTo>
                  <a:lnTo>
                    <a:pt x="10037" y="4879"/>
                  </a:lnTo>
                  <a:lnTo>
                    <a:pt x="9942" y="4582"/>
                  </a:lnTo>
                  <a:cubicBezTo>
                    <a:pt x="9942" y="4552"/>
                    <a:pt x="9918" y="4537"/>
                    <a:pt x="9894" y="4537"/>
                  </a:cubicBezTo>
                  <a:close/>
                  <a:moveTo>
                    <a:pt x="4018" y="5287"/>
                  </a:moveTo>
                  <a:cubicBezTo>
                    <a:pt x="3998" y="5287"/>
                    <a:pt x="3977" y="5302"/>
                    <a:pt x="3977" y="5332"/>
                  </a:cubicBezTo>
                  <a:lnTo>
                    <a:pt x="3882" y="5618"/>
                  </a:lnTo>
                  <a:lnTo>
                    <a:pt x="3584" y="5618"/>
                  </a:lnTo>
                  <a:cubicBezTo>
                    <a:pt x="3536" y="5618"/>
                    <a:pt x="3524" y="5665"/>
                    <a:pt x="3560" y="5689"/>
                  </a:cubicBezTo>
                  <a:lnTo>
                    <a:pt x="3798" y="5868"/>
                  </a:lnTo>
                  <a:lnTo>
                    <a:pt x="3715" y="6165"/>
                  </a:lnTo>
                  <a:cubicBezTo>
                    <a:pt x="3706" y="6200"/>
                    <a:pt x="3723" y="6222"/>
                    <a:pt x="3747" y="6222"/>
                  </a:cubicBezTo>
                  <a:cubicBezTo>
                    <a:pt x="3755" y="6222"/>
                    <a:pt x="3765" y="6219"/>
                    <a:pt x="3774" y="6213"/>
                  </a:cubicBezTo>
                  <a:lnTo>
                    <a:pt x="4024" y="6034"/>
                  </a:lnTo>
                  <a:lnTo>
                    <a:pt x="4263" y="6213"/>
                  </a:lnTo>
                  <a:cubicBezTo>
                    <a:pt x="4272" y="6219"/>
                    <a:pt x="4283" y="6222"/>
                    <a:pt x="4292" y="6222"/>
                  </a:cubicBezTo>
                  <a:cubicBezTo>
                    <a:pt x="4320" y="6222"/>
                    <a:pt x="4343" y="6200"/>
                    <a:pt x="4334" y="6165"/>
                  </a:cubicBezTo>
                  <a:lnTo>
                    <a:pt x="4239" y="5868"/>
                  </a:lnTo>
                  <a:lnTo>
                    <a:pt x="4489" y="5689"/>
                  </a:lnTo>
                  <a:cubicBezTo>
                    <a:pt x="4525" y="5665"/>
                    <a:pt x="4501" y="5618"/>
                    <a:pt x="4465" y="5618"/>
                  </a:cubicBezTo>
                  <a:lnTo>
                    <a:pt x="4167" y="5618"/>
                  </a:lnTo>
                  <a:lnTo>
                    <a:pt x="4060" y="5332"/>
                  </a:lnTo>
                  <a:cubicBezTo>
                    <a:pt x="4060" y="5302"/>
                    <a:pt x="4039" y="5287"/>
                    <a:pt x="4018" y="5287"/>
                  </a:cubicBezTo>
                  <a:close/>
                  <a:moveTo>
                    <a:pt x="6379" y="5292"/>
                  </a:moveTo>
                  <a:cubicBezTo>
                    <a:pt x="6357" y="5292"/>
                    <a:pt x="6334" y="5307"/>
                    <a:pt x="6334" y="5332"/>
                  </a:cubicBezTo>
                  <a:lnTo>
                    <a:pt x="6239" y="5618"/>
                  </a:lnTo>
                  <a:lnTo>
                    <a:pt x="5941" y="5618"/>
                  </a:lnTo>
                  <a:cubicBezTo>
                    <a:pt x="5894" y="5618"/>
                    <a:pt x="5882" y="5677"/>
                    <a:pt x="5918" y="5701"/>
                  </a:cubicBezTo>
                  <a:lnTo>
                    <a:pt x="6156" y="5868"/>
                  </a:lnTo>
                  <a:lnTo>
                    <a:pt x="6072" y="6165"/>
                  </a:lnTo>
                  <a:cubicBezTo>
                    <a:pt x="6064" y="6200"/>
                    <a:pt x="6080" y="6222"/>
                    <a:pt x="6104" y="6222"/>
                  </a:cubicBezTo>
                  <a:cubicBezTo>
                    <a:pt x="6113" y="6222"/>
                    <a:pt x="6122" y="6219"/>
                    <a:pt x="6132" y="6213"/>
                  </a:cubicBezTo>
                  <a:lnTo>
                    <a:pt x="6382" y="6034"/>
                  </a:lnTo>
                  <a:lnTo>
                    <a:pt x="6632" y="6213"/>
                  </a:lnTo>
                  <a:cubicBezTo>
                    <a:pt x="6638" y="6219"/>
                    <a:pt x="6646" y="6222"/>
                    <a:pt x="6655" y="6222"/>
                  </a:cubicBezTo>
                  <a:cubicBezTo>
                    <a:pt x="6677" y="6222"/>
                    <a:pt x="6700" y="6200"/>
                    <a:pt x="6691" y="6165"/>
                  </a:cubicBezTo>
                  <a:lnTo>
                    <a:pt x="6596" y="5868"/>
                  </a:lnTo>
                  <a:lnTo>
                    <a:pt x="6846" y="5689"/>
                  </a:lnTo>
                  <a:cubicBezTo>
                    <a:pt x="6870" y="5665"/>
                    <a:pt x="6858" y="5618"/>
                    <a:pt x="6822" y="5618"/>
                  </a:cubicBezTo>
                  <a:lnTo>
                    <a:pt x="6513" y="5618"/>
                  </a:lnTo>
                  <a:lnTo>
                    <a:pt x="6418" y="5332"/>
                  </a:lnTo>
                  <a:cubicBezTo>
                    <a:pt x="6418" y="5304"/>
                    <a:pt x="6399" y="5292"/>
                    <a:pt x="6379" y="5292"/>
                  </a:cubicBezTo>
                  <a:close/>
                  <a:moveTo>
                    <a:pt x="8726" y="5287"/>
                  </a:moveTo>
                  <a:cubicBezTo>
                    <a:pt x="8704" y="5287"/>
                    <a:pt x="8680" y="5302"/>
                    <a:pt x="8680" y="5332"/>
                  </a:cubicBezTo>
                  <a:lnTo>
                    <a:pt x="8585" y="5618"/>
                  </a:lnTo>
                  <a:lnTo>
                    <a:pt x="8287" y="5618"/>
                  </a:lnTo>
                  <a:cubicBezTo>
                    <a:pt x="8239" y="5618"/>
                    <a:pt x="8227" y="5665"/>
                    <a:pt x="8263" y="5689"/>
                  </a:cubicBezTo>
                  <a:lnTo>
                    <a:pt x="8501" y="5868"/>
                  </a:lnTo>
                  <a:lnTo>
                    <a:pt x="8418" y="6165"/>
                  </a:lnTo>
                  <a:cubicBezTo>
                    <a:pt x="8409" y="6200"/>
                    <a:pt x="8426" y="6222"/>
                    <a:pt x="8450" y="6222"/>
                  </a:cubicBezTo>
                  <a:cubicBezTo>
                    <a:pt x="8458" y="6222"/>
                    <a:pt x="8468" y="6219"/>
                    <a:pt x="8477" y="6213"/>
                  </a:cubicBezTo>
                  <a:lnTo>
                    <a:pt x="8727" y="6034"/>
                  </a:lnTo>
                  <a:lnTo>
                    <a:pt x="8966" y="6213"/>
                  </a:lnTo>
                  <a:cubicBezTo>
                    <a:pt x="8975" y="6219"/>
                    <a:pt x="8986" y="6222"/>
                    <a:pt x="8995" y="6222"/>
                  </a:cubicBezTo>
                  <a:cubicBezTo>
                    <a:pt x="9023" y="6222"/>
                    <a:pt x="9046" y="6200"/>
                    <a:pt x="9037" y="6165"/>
                  </a:cubicBezTo>
                  <a:lnTo>
                    <a:pt x="8942" y="5868"/>
                  </a:lnTo>
                  <a:lnTo>
                    <a:pt x="9192" y="5689"/>
                  </a:lnTo>
                  <a:cubicBezTo>
                    <a:pt x="9216" y="5665"/>
                    <a:pt x="9204" y="5618"/>
                    <a:pt x="9168" y="5618"/>
                  </a:cubicBezTo>
                  <a:lnTo>
                    <a:pt x="8870" y="5618"/>
                  </a:lnTo>
                  <a:lnTo>
                    <a:pt x="8763" y="5332"/>
                  </a:lnTo>
                  <a:cubicBezTo>
                    <a:pt x="8769" y="5302"/>
                    <a:pt x="8748" y="5287"/>
                    <a:pt x="8726" y="5287"/>
                  </a:cubicBezTo>
                  <a:close/>
                  <a:moveTo>
                    <a:pt x="1668" y="5287"/>
                  </a:moveTo>
                  <a:cubicBezTo>
                    <a:pt x="1646" y="5287"/>
                    <a:pt x="1625" y="5302"/>
                    <a:pt x="1631" y="5332"/>
                  </a:cubicBezTo>
                  <a:lnTo>
                    <a:pt x="1536" y="5618"/>
                  </a:lnTo>
                  <a:lnTo>
                    <a:pt x="1238" y="5618"/>
                  </a:lnTo>
                  <a:cubicBezTo>
                    <a:pt x="1191" y="5618"/>
                    <a:pt x="1179" y="5677"/>
                    <a:pt x="1215" y="5689"/>
                  </a:cubicBezTo>
                  <a:lnTo>
                    <a:pt x="1453" y="5880"/>
                  </a:lnTo>
                  <a:lnTo>
                    <a:pt x="1357" y="6177"/>
                  </a:lnTo>
                  <a:cubicBezTo>
                    <a:pt x="1348" y="6205"/>
                    <a:pt x="1375" y="6233"/>
                    <a:pt x="1404" y="6233"/>
                  </a:cubicBezTo>
                  <a:cubicBezTo>
                    <a:pt x="1412" y="6233"/>
                    <a:pt x="1421" y="6230"/>
                    <a:pt x="1429" y="6225"/>
                  </a:cubicBezTo>
                  <a:lnTo>
                    <a:pt x="1679" y="6046"/>
                  </a:lnTo>
                  <a:lnTo>
                    <a:pt x="1917" y="6225"/>
                  </a:lnTo>
                  <a:cubicBezTo>
                    <a:pt x="1925" y="6230"/>
                    <a:pt x="1934" y="6233"/>
                    <a:pt x="1942" y="6233"/>
                  </a:cubicBezTo>
                  <a:cubicBezTo>
                    <a:pt x="1971" y="6233"/>
                    <a:pt x="1998" y="6205"/>
                    <a:pt x="1988" y="6177"/>
                  </a:cubicBezTo>
                  <a:lnTo>
                    <a:pt x="1893" y="5880"/>
                  </a:lnTo>
                  <a:lnTo>
                    <a:pt x="2143" y="5689"/>
                  </a:lnTo>
                  <a:cubicBezTo>
                    <a:pt x="2179" y="5665"/>
                    <a:pt x="2155" y="5618"/>
                    <a:pt x="2119" y="5618"/>
                  </a:cubicBezTo>
                  <a:lnTo>
                    <a:pt x="1810" y="5618"/>
                  </a:lnTo>
                  <a:lnTo>
                    <a:pt x="1715" y="5332"/>
                  </a:lnTo>
                  <a:cubicBezTo>
                    <a:pt x="1715" y="5302"/>
                    <a:pt x="1691" y="5287"/>
                    <a:pt x="1668" y="5287"/>
                  </a:cubicBezTo>
                  <a:close/>
                  <a:moveTo>
                    <a:pt x="502" y="6072"/>
                  </a:moveTo>
                  <a:cubicBezTo>
                    <a:pt x="489" y="6072"/>
                    <a:pt x="474" y="6079"/>
                    <a:pt x="464" y="6094"/>
                  </a:cubicBezTo>
                  <a:lnTo>
                    <a:pt x="369" y="6392"/>
                  </a:lnTo>
                  <a:lnTo>
                    <a:pt x="60" y="6392"/>
                  </a:lnTo>
                  <a:cubicBezTo>
                    <a:pt x="24" y="6392"/>
                    <a:pt x="12" y="6439"/>
                    <a:pt x="36" y="6463"/>
                  </a:cubicBezTo>
                  <a:lnTo>
                    <a:pt x="286" y="6642"/>
                  </a:lnTo>
                  <a:lnTo>
                    <a:pt x="191" y="6939"/>
                  </a:lnTo>
                  <a:cubicBezTo>
                    <a:pt x="181" y="6967"/>
                    <a:pt x="208" y="6995"/>
                    <a:pt x="237" y="6995"/>
                  </a:cubicBezTo>
                  <a:cubicBezTo>
                    <a:pt x="245" y="6995"/>
                    <a:pt x="254" y="6992"/>
                    <a:pt x="262" y="6987"/>
                  </a:cubicBezTo>
                  <a:lnTo>
                    <a:pt x="500" y="6820"/>
                  </a:lnTo>
                  <a:lnTo>
                    <a:pt x="750" y="6999"/>
                  </a:lnTo>
                  <a:cubicBezTo>
                    <a:pt x="758" y="7004"/>
                    <a:pt x="766" y="7006"/>
                    <a:pt x="774" y="7006"/>
                  </a:cubicBezTo>
                  <a:cubicBezTo>
                    <a:pt x="800" y="7006"/>
                    <a:pt x="819" y="6979"/>
                    <a:pt x="810" y="6951"/>
                  </a:cubicBezTo>
                  <a:lnTo>
                    <a:pt x="715" y="6653"/>
                  </a:lnTo>
                  <a:lnTo>
                    <a:pt x="965" y="6475"/>
                  </a:lnTo>
                  <a:cubicBezTo>
                    <a:pt x="1000" y="6451"/>
                    <a:pt x="976" y="6403"/>
                    <a:pt x="941" y="6403"/>
                  </a:cubicBezTo>
                  <a:lnTo>
                    <a:pt x="643" y="6403"/>
                  </a:lnTo>
                  <a:lnTo>
                    <a:pt x="536" y="6106"/>
                  </a:lnTo>
                  <a:cubicBezTo>
                    <a:pt x="536" y="6085"/>
                    <a:pt x="520" y="6072"/>
                    <a:pt x="502" y="6072"/>
                  </a:cubicBezTo>
                  <a:close/>
                  <a:moveTo>
                    <a:pt x="2846" y="6052"/>
                  </a:moveTo>
                  <a:cubicBezTo>
                    <a:pt x="2822" y="6052"/>
                    <a:pt x="2798" y="6070"/>
                    <a:pt x="2798" y="6106"/>
                  </a:cubicBezTo>
                  <a:lnTo>
                    <a:pt x="2703" y="6403"/>
                  </a:lnTo>
                  <a:lnTo>
                    <a:pt x="2405" y="6403"/>
                  </a:lnTo>
                  <a:cubicBezTo>
                    <a:pt x="2369" y="6403"/>
                    <a:pt x="2346" y="6451"/>
                    <a:pt x="2381" y="6475"/>
                  </a:cubicBezTo>
                  <a:lnTo>
                    <a:pt x="2631" y="6653"/>
                  </a:lnTo>
                  <a:lnTo>
                    <a:pt x="2536" y="6951"/>
                  </a:lnTo>
                  <a:cubicBezTo>
                    <a:pt x="2527" y="6979"/>
                    <a:pt x="2546" y="7006"/>
                    <a:pt x="2572" y="7006"/>
                  </a:cubicBezTo>
                  <a:cubicBezTo>
                    <a:pt x="2580" y="7006"/>
                    <a:pt x="2588" y="7004"/>
                    <a:pt x="2596" y="6999"/>
                  </a:cubicBezTo>
                  <a:lnTo>
                    <a:pt x="2846" y="6820"/>
                  </a:lnTo>
                  <a:lnTo>
                    <a:pt x="3096" y="6999"/>
                  </a:lnTo>
                  <a:cubicBezTo>
                    <a:pt x="3101" y="7004"/>
                    <a:pt x="3108" y="7006"/>
                    <a:pt x="3115" y="7006"/>
                  </a:cubicBezTo>
                  <a:cubicBezTo>
                    <a:pt x="3138" y="7006"/>
                    <a:pt x="3165" y="6979"/>
                    <a:pt x="3155" y="6951"/>
                  </a:cubicBezTo>
                  <a:lnTo>
                    <a:pt x="3060" y="6653"/>
                  </a:lnTo>
                  <a:lnTo>
                    <a:pt x="3310" y="6475"/>
                  </a:lnTo>
                  <a:cubicBezTo>
                    <a:pt x="3346" y="6451"/>
                    <a:pt x="3322" y="6403"/>
                    <a:pt x="3286" y="6403"/>
                  </a:cubicBezTo>
                  <a:lnTo>
                    <a:pt x="2989" y="6403"/>
                  </a:lnTo>
                  <a:lnTo>
                    <a:pt x="2893" y="6106"/>
                  </a:lnTo>
                  <a:cubicBezTo>
                    <a:pt x="2893" y="6070"/>
                    <a:pt x="2870" y="6052"/>
                    <a:pt x="2846" y="6052"/>
                  </a:cubicBezTo>
                  <a:close/>
                  <a:moveTo>
                    <a:pt x="5203" y="6070"/>
                  </a:moveTo>
                  <a:cubicBezTo>
                    <a:pt x="5188" y="6070"/>
                    <a:pt x="5173" y="6082"/>
                    <a:pt x="5167" y="6106"/>
                  </a:cubicBezTo>
                  <a:lnTo>
                    <a:pt x="5072" y="6403"/>
                  </a:lnTo>
                  <a:lnTo>
                    <a:pt x="4763" y="6403"/>
                  </a:lnTo>
                  <a:cubicBezTo>
                    <a:pt x="4727" y="6403"/>
                    <a:pt x="4703" y="6451"/>
                    <a:pt x="4739" y="6475"/>
                  </a:cubicBezTo>
                  <a:lnTo>
                    <a:pt x="4989" y="6653"/>
                  </a:lnTo>
                  <a:lnTo>
                    <a:pt x="4894" y="6951"/>
                  </a:lnTo>
                  <a:cubicBezTo>
                    <a:pt x="4884" y="6979"/>
                    <a:pt x="4904" y="7006"/>
                    <a:pt x="4930" y="7006"/>
                  </a:cubicBezTo>
                  <a:cubicBezTo>
                    <a:pt x="4937" y="7006"/>
                    <a:pt x="4945" y="7004"/>
                    <a:pt x="4953" y="6999"/>
                  </a:cubicBezTo>
                  <a:lnTo>
                    <a:pt x="5203" y="6820"/>
                  </a:lnTo>
                  <a:lnTo>
                    <a:pt x="5453" y="6999"/>
                  </a:lnTo>
                  <a:cubicBezTo>
                    <a:pt x="5461" y="7004"/>
                    <a:pt x="5469" y="7006"/>
                    <a:pt x="5477" y="7006"/>
                  </a:cubicBezTo>
                  <a:cubicBezTo>
                    <a:pt x="5503" y="7006"/>
                    <a:pt x="5522" y="6979"/>
                    <a:pt x="5513" y="6951"/>
                  </a:cubicBezTo>
                  <a:lnTo>
                    <a:pt x="5417" y="6653"/>
                  </a:lnTo>
                  <a:lnTo>
                    <a:pt x="5668" y="6475"/>
                  </a:lnTo>
                  <a:cubicBezTo>
                    <a:pt x="5703" y="6451"/>
                    <a:pt x="5679" y="6403"/>
                    <a:pt x="5644" y="6403"/>
                  </a:cubicBezTo>
                  <a:lnTo>
                    <a:pt x="5334" y="6403"/>
                  </a:lnTo>
                  <a:lnTo>
                    <a:pt x="5239" y="6106"/>
                  </a:lnTo>
                  <a:cubicBezTo>
                    <a:pt x="5233" y="6082"/>
                    <a:pt x="5218" y="6070"/>
                    <a:pt x="5203" y="6070"/>
                  </a:cubicBezTo>
                  <a:close/>
                  <a:moveTo>
                    <a:pt x="7547" y="6055"/>
                  </a:moveTo>
                  <a:cubicBezTo>
                    <a:pt x="7526" y="6055"/>
                    <a:pt x="7506" y="6067"/>
                    <a:pt x="7501" y="6094"/>
                  </a:cubicBezTo>
                  <a:lnTo>
                    <a:pt x="7406" y="6392"/>
                  </a:lnTo>
                  <a:lnTo>
                    <a:pt x="7108" y="6392"/>
                  </a:lnTo>
                  <a:cubicBezTo>
                    <a:pt x="7072" y="6392"/>
                    <a:pt x="7049" y="6439"/>
                    <a:pt x="7084" y="6463"/>
                  </a:cubicBezTo>
                  <a:lnTo>
                    <a:pt x="7334" y="6642"/>
                  </a:lnTo>
                  <a:lnTo>
                    <a:pt x="7239" y="6939"/>
                  </a:lnTo>
                  <a:cubicBezTo>
                    <a:pt x="7230" y="6967"/>
                    <a:pt x="7249" y="6995"/>
                    <a:pt x="7275" y="6995"/>
                  </a:cubicBezTo>
                  <a:cubicBezTo>
                    <a:pt x="7283" y="6995"/>
                    <a:pt x="7291" y="6992"/>
                    <a:pt x="7299" y="6987"/>
                  </a:cubicBezTo>
                  <a:lnTo>
                    <a:pt x="7549" y="6808"/>
                  </a:lnTo>
                  <a:lnTo>
                    <a:pt x="7799" y="6999"/>
                  </a:lnTo>
                  <a:cubicBezTo>
                    <a:pt x="7804" y="7004"/>
                    <a:pt x="7811" y="7006"/>
                    <a:pt x="7818" y="7006"/>
                  </a:cubicBezTo>
                  <a:cubicBezTo>
                    <a:pt x="7841" y="7006"/>
                    <a:pt x="7867" y="6979"/>
                    <a:pt x="7858" y="6951"/>
                  </a:cubicBezTo>
                  <a:lnTo>
                    <a:pt x="7763" y="6653"/>
                  </a:lnTo>
                  <a:lnTo>
                    <a:pt x="8013" y="6475"/>
                  </a:lnTo>
                  <a:cubicBezTo>
                    <a:pt x="8037" y="6451"/>
                    <a:pt x="8025" y="6403"/>
                    <a:pt x="7989" y="6403"/>
                  </a:cubicBezTo>
                  <a:lnTo>
                    <a:pt x="7692" y="6403"/>
                  </a:lnTo>
                  <a:lnTo>
                    <a:pt x="7596" y="6106"/>
                  </a:lnTo>
                  <a:cubicBezTo>
                    <a:pt x="7596" y="6073"/>
                    <a:pt x="7571" y="6055"/>
                    <a:pt x="7547" y="6055"/>
                  </a:cubicBezTo>
                  <a:close/>
                  <a:moveTo>
                    <a:pt x="9894" y="6052"/>
                  </a:moveTo>
                  <a:cubicBezTo>
                    <a:pt x="9870" y="6052"/>
                    <a:pt x="9847" y="6070"/>
                    <a:pt x="9847" y="6106"/>
                  </a:cubicBezTo>
                  <a:lnTo>
                    <a:pt x="9751" y="6403"/>
                  </a:lnTo>
                  <a:lnTo>
                    <a:pt x="9454" y="6403"/>
                  </a:lnTo>
                  <a:cubicBezTo>
                    <a:pt x="9418" y="6403"/>
                    <a:pt x="9406" y="6451"/>
                    <a:pt x="9430" y="6475"/>
                  </a:cubicBezTo>
                  <a:lnTo>
                    <a:pt x="9680" y="6653"/>
                  </a:lnTo>
                  <a:lnTo>
                    <a:pt x="9585" y="6951"/>
                  </a:lnTo>
                  <a:cubicBezTo>
                    <a:pt x="9575" y="6979"/>
                    <a:pt x="9602" y="7006"/>
                    <a:pt x="9625" y="7006"/>
                  </a:cubicBezTo>
                  <a:cubicBezTo>
                    <a:pt x="9632" y="7006"/>
                    <a:pt x="9639" y="7004"/>
                    <a:pt x="9644" y="6999"/>
                  </a:cubicBezTo>
                  <a:lnTo>
                    <a:pt x="9894" y="6820"/>
                  </a:lnTo>
                  <a:lnTo>
                    <a:pt x="10144" y="6999"/>
                  </a:lnTo>
                  <a:cubicBezTo>
                    <a:pt x="10152" y="7004"/>
                    <a:pt x="10160" y="7006"/>
                    <a:pt x="10168" y="7006"/>
                  </a:cubicBezTo>
                  <a:cubicBezTo>
                    <a:pt x="10194" y="7006"/>
                    <a:pt x="10213" y="6979"/>
                    <a:pt x="10204" y="6951"/>
                  </a:cubicBezTo>
                  <a:lnTo>
                    <a:pt x="10120" y="6653"/>
                  </a:lnTo>
                  <a:lnTo>
                    <a:pt x="10359" y="6475"/>
                  </a:lnTo>
                  <a:cubicBezTo>
                    <a:pt x="10394" y="6451"/>
                    <a:pt x="10382" y="6403"/>
                    <a:pt x="10335" y="6403"/>
                  </a:cubicBezTo>
                  <a:lnTo>
                    <a:pt x="10037" y="6403"/>
                  </a:lnTo>
                  <a:lnTo>
                    <a:pt x="9942" y="6106"/>
                  </a:lnTo>
                  <a:cubicBezTo>
                    <a:pt x="9942" y="6070"/>
                    <a:pt x="9918" y="6052"/>
                    <a:pt x="9894" y="60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40" name="Shape 1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1" name="Google Shape;12641;p41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Colisão</a:t>
            </a:r>
            <a:endParaRPr/>
          </a:p>
        </p:txBody>
      </p:sp>
      <p:pic>
        <p:nvPicPr>
          <p:cNvPr id="12642" name="Google Shape;1264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450" y="1089575"/>
            <a:ext cx="6665100" cy="3749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46" name="Shape 1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7" name="Google Shape;12647;p42"/>
          <p:cNvSpPr txBox="1"/>
          <p:nvPr>
            <p:ph type="title"/>
          </p:nvPr>
        </p:nvSpPr>
        <p:spPr>
          <a:xfrm>
            <a:off x="3316375" y="20793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Iluminação</a:t>
            </a:r>
            <a:endParaRPr sz="5600"/>
          </a:p>
        </p:txBody>
      </p:sp>
      <p:sp>
        <p:nvSpPr>
          <p:cNvPr id="12648" name="Google Shape;12648;p42"/>
          <p:cNvSpPr txBox="1"/>
          <p:nvPr>
            <p:ph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649" name="Google Shape;12649;p42"/>
          <p:cNvSpPr/>
          <p:nvPr/>
        </p:nvSpPr>
        <p:spPr>
          <a:xfrm>
            <a:off x="6948753" y="808745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0" name="Google Shape;12650;p42"/>
          <p:cNvGrpSpPr/>
          <p:nvPr/>
        </p:nvGrpSpPr>
        <p:grpSpPr>
          <a:xfrm>
            <a:off x="-775375" y="945325"/>
            <a:ext cx="4167300" cy="4167300"/>
            <a:chOff x="-1232575" y="488125"/>
            <a:chExt cx="4167300" cy="4167300"/>
          </a:xfrm>
        </p:grpSpPr>
        <p:sp>
          <p:nvSpPr>
            <p:cNvPr id="12651" name="Google Shape;12651;p42"/>
            <p:cNvSpPr/>
            <p:nvPr/>
          </p:nvSpPr>
          <p:spPr>
            <a:xfrm>
              <a:off x="-1232575" y="488125"/>
              <a:ext cx="4167300" cy="4167300"/>
            </a:xfrm>
            <a:prstGeom prst="ellipse">
              <a:avLst/>
            </a:prstGeom>
            <a:noFill/>
            <a:ln cap="flat" cmpd="sng" w="19050">
              <a:solidFill>
                <a:schemeClr val="accent4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52" name="Google Shape;12652;p42"/>
            <p:cNvGrpSpPr/>
            <p:nvPr/>
          </p:nvGrpSpPr>
          <p:grpSpPr>
            <a:xfrm>
              <a:off x="-1031365" y="840187"/>
              <a:ext cx="3764819" cy="3491623"/>
              <a:chOff x="3656253" y="2402862"/>
              <a:chExt cx="691300" cy="641135"/>
            </a:xfrm>
          </p:grpSpPr>
          <p:sp>
            <p:nvSpPr>
              <p:cNvPr id="12653" name="Google Shape;12653;p42"/>
              <p:cNvSpPr/>
              <p:nvPr/>
            </p:nvSpPr>
            <p:spPr>
              <a:xfrm>
                <a:off x="3656253" y="2402862"/>
                <a:ext cx="691300" cy="640917"/>
              </a:xfrm>
              <a:custGeom>
                <a:rect b="b" l="l" r="r" t="t"/>
                <a:pathLst>
                  <a:path extrusionOk="0" h="30721" w="33136">
                    <a:moveTo>
                      <a:pt x="16566" y="0"/>
                    </a:moveTo>
                    <a:cubicBezTo>
                      <a:pt x="12659" y="0"/>
                      <a:pt x="8750" y="1480"/>
                      <a:pt x="5751" y="4443"/>
                    </a:cubicBezTo>
                    <a:cubicBezTo>
                      <a:pt x="1346" y="8825"/>
                      <a:pt x="0" y="15421"/>
                      <a:pt x="2346" y="21171"/>
                    </a:cubicBezTo>
                    <a:cubicBezTo>
                      <a:pt x="4703" y="26922"/>
                      <a:pt x="10287" y="30696"/>
                      <a:pt x="16490" y="30720"/>
                    </a:cubicBezTo>
                    <a:cubicBezTo>
                      <a:pt x="16520" y="30720"/>
                      <a:pt x="16550" y="30720"/>
                      <a:pt x="16579" y="30720"/>
                    </a:cubicBezTo>
                    <a:cubicBezTo>
                      <a:pt x="22759" y="30720"/>
                      <a:pt x="28337" y="27014"/>
                      <a:pt x="30730" y="21314"/>
                    </a:cubicBezTo>
                    <a:cubicBezTo>
                      <a:pt x="33135" y="15575"/>
                      <a:pt x="31861" y="8967"/>
                      <a:pt x="27480" y="4550"/>
                    </a:cubicBezTo>
                    <a:cubicBezTo>
                      <a:pt x="24478" y="1518"/>
                      <a:pt x="20524" y="0"/>
                      <a:pt x="165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  <p:sp>
            <p:nvSpPr>
              <p:cNvPr id="12654" name="Google Shape;12654;p42"/>
              <p:cNvSpPr/>
              <p:nvPr/>
            </p:nvSpPr>
            <p:spPr>
              <a:xfrm>
                <a:off x="3755850" y="2740514"/>
                <a:ext cx="360692" cy="276094"/>
              </a:xfrm>
              <a:custGeom>
                <a:rect b="b" l="l" r="r" t="t"/>
                <a:pathLst>
                  <a:path extrusionOk="0" h="13234" w="17289">
                    <a:moveTo>
                      <a:pt x="10337" y="0"/>
                    </a:moveTo>
                    <a:cubicBezTo>
                      <a:pt x="9622" y="0"/>
                      <a:pt x="8977" y="791"/>
                      <a:pt x="9454" y="1569"/>
                    </a:cubicBezTo>
                    <a:cubicBezTo>
                      <a:pt x="9440" y="1569"/>
                      <a:pt x="9425" y="1569"/>
                      <a:pt x="9411" y="1569"/>
                    </a:cubicBezTo>
                    <a:cubicBezTo>
                      <a:pt x="8498" y="1569"/>
                      <a:pt x="7623" y="1936"/>
                      <a:pt x="6990" y="2569"/>
                    </a:cubicBezTo>
                    <a:cubicBezTo>
                      <a:pt x="6954" y="2605"/>
                      <a:pt x="6930" y="2629"/>
                      <a:pt x="6894" y="2665"/>
                    </a:cubicBezTo>
                    <a:cubicBezTo>
                      <a:pt x="6752" y="2391"/>
                      <a:pt x="6561" y="2141"/>
                      <a:pt x="6335" y="1914"/>
                    </a:cubicBezTo>
                    <a:cubicBezTo>
                      <a:pt x="5653" y="1221"/>
                      <a:pt x="4755" y="876"/>
                      <a:pt x="3856" y="876"/>
                    </a:cubicBezTo>
                    <a:cubicBezTo>
                      <a:pt x="2963" y="876"/>
                      <a:pt x="2069" y="1215"/>
                      <a:pt x="1382" y="1891"/>
                    </a:cubicBezTo>
                    <a:cubicBezTo>
                      <a:pt x="1" y="3248"/>
                      <a:pt x="1" y="5474"/>
                      <a:pt x="1358" y="6844"/>
                    </a:cubicBezTo>
                    <a:cubicBezTo>
                      <a:pt x="1560" y="7046"/>
                      <a:pt x="1787" y="7225"/>
                      <a:pt x="2025" y="7379"/>
                    </a:cubicBezTo>
                    <a:cubicBezTo>
                      <a:pt x="1572" y="7903"/>
                      <a:pt x="1822" y="8725"/>
                      <a:pt x="2489" y="8927"/>
                    </a:cubicBezTo>
                    <a:cubicBezTo>
                      <a:pt x="2583" y="8956"/>
                      <a:pt x="2677" y="8969"/>
                      <a:pt x="2768" y="8969"/>
                    </a:cubicBezTo>
                    <a:cubicBezTo>
                      <a:pt x="3326" y="8969"/>
                      <a:pt x="3799" y="8473"/>
                      <a:pt x="3727" y="7879"/>
                    </a:cubicBezTo>
                    <a:lnTo>
                      <a:pt x="3727" y="7879"/>
                    </a:lnTo>
                    <a:cubicBezTo>
                      <a:pt x="3776" y="7882"/>
                      <a:pt x="3825" y="7883"/>
                      <a:pt x="3874" y="7883"/>
                    </a:cubicBezTo>
                    <a:cubicBezTo>
                      <a:pt x="4361" y="7883"/>
                      <a:pt x="4845" y="7775"/>
                      <a:pt x="5299" y="7570"/>
                    </a:cubicBezTo>
                    <a:cubicBezTo>
                      <a:pt x="5584" y="8612"/>
                      <a:pt x="6507" y="9216"/>
                      <a:pt x="7454" y="9216"/>
                    </a:cubicBezTo>
                    <a:cubicBezTo>
                      <a:pt x="8011" y="9216"/>
                      <a:pt x="8576" y="9008"/>
                      <a:pt x="9026" y="8558"/>
                    </a:cubicBezTo>
                    <a:cubicBezTo>
                      <a:pt x="9049" y="8534"/>
                      <a:pt x="9085" y="8499"/>
                      <a:pt x="9109" y="8463"/>
                    </a:cubicBezTo>
                    <a:cubicBezTo>
                      <a:pt x="9217" y="8473"/>
                      <a:pt x="9324" y="8478"/>
                      <a:pt x="9431" y="8478"/>
                    </a:cubicBezTo>
                    <a:cubicBezTo>
                      <a:pt x="10331" y="8478"/>
                      <a:pt x="11197" y="8125"/>
                      <a:pt x="11836" y="7487"/>
                    </a:cubicBezTo>
                    <a:cubicBezTo>
                      <a:pt x="11978" y="7344"/>
                      <a:pt x="12109" y="7189"/>
                      <a:pt x="12228" y="7022"/>
                    </a:cubicBezTo>
                    <a:lnTo>
                      <a:pt x="12228" y="7022"/>
                    </a:lnTo>
                    <a:cubicBezTo>
                      <a:pt x="12121" y="7999"/>
                      <a:pt x="12621" y="8927"/>
                      <a:pt x="13479" y="9380"/>
                    </a:cubicBezTo>
                    <a:cubicBezTo>
                      <a:pt x="11776" y="10368"/>
                      <a:pt x="12288" y="12952"/>
                      <a:pt x="14241" y="13213"/>
                    </a:cubicBezTo>
                    <a:cubicBezTo>
                      <a:pt x="14341" y="13227"/>
                      <a:pt x="14440" y="13234"/>
                      <a:pt x="14536" y="13234"/>
                    </a:cubicBezTo>
                    <a:cubicBezTo>
                      <a:pt x="16297" y="13234"/>
                      <a:pt x="17288" y="11046"/>
                      <a:pt x="15979" y="9725"/>
                    </a:cubicBezTo>
                    <a:cubicBezTo>
                      <a:pt x="15872" y="9606"/>
                      <a:pt x="15753" y="9511"/>
                      <a:pt x="15622" y="9427"/>
                    </a:cubicBezTo>
                    <a:cubicBezTo>
                      <a:pt x="15860" y="9320"/>
                      <a:pt x="16086" y="9165"/>
                      <a:pt x="16277" y="8975"/>
                    </a:cubicBezTo>
                    <a:cubicBezTo>
                      <a:pt x="17205" y="8046"/>
                      <a:pt x="17217" y="6534"/>
                      <a:pt x="16288" y="5593"/>
                    </a:cubicBezTo>
                    <a:cubicBezTo>
                      <a:pt x="15821" y="5126"/>
                      <a:pt x="15209" y="4891"/>
                      <a:pt x="14596" y="4891"/>
                    </a:cubicBezTo>
                    <a:cubicBezTo>
                      <a:pt x="13992" y="4891"/>
                      <a:pt x="13386" y="5120"/>
                      <a:pt x="12919" y="5582"/>
                    </a:cubicBezTo>
                    <a:cubicBezTo>
                      <a:pt x="12871" y="5629"/>
                      <a:pt x="12836" y="5677"/>
                      <a:pt x="12800" y="5713"/>
                    </a:cubicBezTo>
                    <a:cubicBezTo>
                      <a:pt x="13121" y="4153"/>
                      <a:pt x="12336" y="2581"/>
                      <a:pt x="10895" y="1903"/>
                    </a:cubicBezTo>
                    <a:cubicBezTo>
                      <a:pt x="10954" y="1855"/>
                      <a:pt x="11002" y="1819"/>
                      <a:pt x="11050" y="1772"/>
                    </a:cubicBezTo>
                    <a:cubicBezTo>
                      <a:pt x="11455" y="1367"/>
                      <a:pt x="11455" y="712"/>
                      <a:pt x="11062" y="319"/>
                    </a:cubicBezTo>
                    <a:cubicBezTo>
                      <a:pt x="10841" y="95"/>
                      <a:pt x="10585" y="0"/>
                      <a:pt x="10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5" name="Google Shape;12655;p42"/>
              <p:cNvSpPr/>
              <p:nvPr/>
            </p:nvSpPr>
            <p:spPr>
              <a:xfrm>
                <a:off x="3750858" y="2539707"/>
                <a:ext cx="198152" cy="220913"/>
              </a:xfrm>
              <a:custGeom>
                <a:rect b="b" l="l" r="r" t="t"/>
                <a:pathLst>
                  <a:path extrusionOk="0" h="10589" w="9498">
                    <a:moveTo>
                      <a:pt x="5057" y="5296"/>
                    </a:moveTo>
                    <a:cubicBezTo>
                      <a:pt x="5081" y="5343"/>
                      <a:pt x="5093" y="5367"/>
                      <a:pt x="5116" y="5415"/>
                    </a:cubicBezTo>
                    <a:cubicBezTo>
                      <a:pt x="5093" y="5367"/>
                      <a:pt x="5057" y="5331"/>
                      <a:pt x="5033" y="5296"/>
                    </a:cubicBezTo>
                    <a:close/>
                    <a:moveTo>
                      <a:pt x="5086" y="1"/>
                    </a:moveTo>
                    <a:cubicBezTo>
                      <a:pt x="4737" y="1"/>
                      <a:pt x="4380" y="72"/>
                      <a:pt x="4033" y="223"/>
                    </a:cubicBezTo>
                    <a:cubicBezTo>
                      <a:pt x="2390" y="926"/>
                      <a:pt x="1914" y="3021"/>
                      <a:pt x="3068" y="4379"/>
                    </a:cubicBezTo>
                    <a:cubicBezTo>
                      <a:pt x="3056" y="4379"/>
                      <a:pt x="3044" y="4378"/>
                      <a:pt x="3032" y="4378"/>
                    </a:cubicBezTo>
                    <a:cubicBezTo>
                      <a:pt x="1254" y="4378"/>
                      <a:pt x="0" y="6117"/>
                      <a:pt x="568" y="7808"/>
                    </a:cubicBezTo>
                    <a:cubicBezTo>
                      <a:pt x="945" y="8939"/>
                      <a:pt x="1980" y="9593"/>
                      <a:pt x="3048" y="9593"/>
                    </a:cubicBezTo>
                    <a:cubicBezTo>
                      <a:pt x="3598" y="9593"/>
                      <a:pt x="4158" y="9419"/>
                      <a:pt x="4640" y="9046"/>
                    </a:cubicBezTo>
                    <a:lnTo>
                      <a:pt x="4640" y="9046"/>
                    </a:lnTo>
                    <a:cubicBezTo>
                      <a:pt x="4618" y="9996"/>
                      <a:pt x="5384" y="10588"/>
                      <a:pt x="6164" y="10588"/>
                    </a:cubicBezTo>
                    <a:cubicBezTo>
                      <a:pt x="6626" y="10588"/>
                      <a:pt x="7092" y="10380"/>
                      <a:pt x="7402" y="9915"/>
                    </a:cubicBezTo>
                    <a:cubicBezTo>
                      <a:pt x="8119" y="8855"/>
                      <a:pt x="7286" y="7555"/>
                      <a:pt x="6174" y="7555"/>
                    </a:cubicBezTo>
                    <a:cubicBezTo>
                      <a:pt x="5975" y="7555"/>
                      <a:pt x="5767" y="7596"/>
                      <a:pt x="5557" y="7689"/>
                    </a:cubicBezTo>
                    <a:cubicBezTo>
                      <a:pt x="5735" y="6998"/>
                      <a:pt x="5652" y="6272"/>
                      <a:pt x="5295" y="5665"/>
                    </a:cubicBezTo>
                    <a:lnTo>
                      <a:pt x="5295" y="5665"/>
                    </a:lnTo>
                    <a:cubicBezTo>
                      <a:pt x="5343" y="5736"/>
                      <a:pt x="5402" y="5796"/>
                      <a:pt x="5462" y="5855"/>
                    </a:cubicBezTo>
                    <a:cubicBezTo>
                      <a:pt x="5881" y="6280"/>
                      <a:pt x="6426" y="6485"/>
                      <a:pt x="6968" y="6485"/>
                    </a:cubicBezTo>
                    <a:cubicBezTo>
                      <a:pt x="7656" y="6485"/>
                      <a:pt x="8340" y="6154"/>
                      <a:pt x="8760" y="5522"/>
                    </a:cubicBezTo>
                    <a:cubicBezTo>
                      <a:pt x="9498" y="4379"/>
                      <a:pt x="8986" y="2843"/>
                      <a:pt x="7712" y="2367"/>
                    </a:cubicBezTo>
                    <a:cubicBezTo>
                      <a:pt x="7562" y="970"/>
                      <a:pt x="6378" y="1"/>
                      <a:pt x="5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          </a:t>
                </a:r>
                <a:endParaRPr/>
              </a:p>
            </p:txBody>
          </p:sp>
          <p:sp>
            <p:nvSpPr>
              <p:cNvPr id="12656" name="Google Shape;12656;p42"/>
              <p:cNvSpPr/>
              <p:nvPr/>
            </p:nvSpPr>
            <p:spPr>
              <a:xfrm>
                <a:off x="3970213" y="2511031"/>
                <a:ext cx="66843" cy="50112"/>
              </a:xfrm>
              <a:custGeom>
                <a:rect b="b" l="l" r="r" t="t"/>
                <a:pathLst>
                  <a:path extrusionOk="0" h="2402" w="3204">
                    <a:moveTo>
                      <a:pt x="1602" y="1"/>
                    </a:moveTo>
                    <a:cubicBezTo>
                      <a:pt x="1298" y="1"/>
                      <a:pt x="993" y="117"/>
                      <a:pt x="763" y="353"/>
                    </a:cubicBezTo>
                    <a:cubicBezTo>
                      <a:pt x="1" y="1103"/>
                      <a:pt x="525" y="2389"/>
                      <a:pt x="1596" y="2401"/>
                    </a:cubicBezTo>
                    <a:cubicBezTo>
                      <a:pt x="2668" y="2401"/>
                      <a:pt x="3204" y="1115"/>
                      <a:pt x="2453" y="353"/>
                    </a:cubicBezTo>
                    <a:cubicBezTo>
                      <a:pt x="2220" y="120"/>
                      <a:pt x="1911" y="1"/>
                      <a:pt x="16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7" name="Google Shape;12657;p42"/>
              <p:cNvSpPr/>
              <p:nvPr/>
            </p:nvSpPr>
            <p:spPr>
              <a:xfrm>
                <a:off x="3876081" y="2447965"/>
                <a:ext cx="118249" cy="84034"/>
              </a:xfrm>
              <a:custGeom>
                <a:rect b="b" l="l" r="r" t="t"/>
                <a:pathLst>
                  <a:path extrusionOk="0" h="4028" w="5668">
                    <a:moveTo>
                      <a:pt x="2238" y="1"/>
                    </a:moveTo>
                    <a:cubicBezTo>
                      <a:pt x="1836" y="1"/>
                      <a:pt x="1432" y="120"/>
                      <a:pt x="1084" y="364"/>
                    </a:cubicBezTo>
                    <a:cubicBezTo>
                      <a:pt x="286" y="936"/>
                      <a:pt x="0" y="1995"/>
                      <a:pt x="429" y="2876"/>
                    </a:cubicBezTo>
                    <a:cubicBezTo>
                      <a:pt x="774" y="3594"/>
                      <a:pt x="1487" y="4027"/>
                      <a:pt x="2243" y="4027"/>
                    </a:cubicBezTo>
                    <a:cubicBezTo>
                      <a:pt x="2427" y="4027"/>
                      <a:pt x="2614" y="4002"/>
                      <a:pt x="2798" y="3948"/>
                    </a:cubicBezTo>
                    <a:cubicBezTo>
                      <a:pt x="3739" y="3674"/>
                      <a:pt x="4358" y="2757"/>
                      <a:pt x="4239" y="1781"/>
                    </a:cubicBezTo>
                    <a:lnTo>
                      <a:pt x="4239" y="1781"/>
                    </a:lnTo>
                    <a:cubicBezTo>
                      <a:pt x="4378" y="1852"/>
                      <a:pt x="4522" y="1884"/>
                      <a:pt x="4661" y="1884"/>
                    </a:cubicBezTo>
                    <a:cubicBezTo>
                      <a:pt x="5198" y="1884"/>
                      <a:pt x="5667" y="1403"/>
                      <a:pt x="5572" y="817"/>
                    </a:cubicBezTo>
                    <a:cubicBezTo>
                      <a:pt x="5495" y="326"/>
                      <a:pt x="5080" y="29"/>
                      <a:pt x="4653" y="29"/>
                    </a:cubicBezTo>
                    <a:cubicBezTo>
                      <a:pt x="4427" y="29"/>
                      <a:pt x="4198" y="112"/>
                      <a:pt x="4013" y="293"/>
                    </a:cubicBezTo>
                    <a:lnTo>
                      <a:pt x="4013" y="305"/>
                    </a:lnTo>
                    <a:cubicBezTo>
                      <a:pt x="3894" y="412"/>
                      <a:pt x="3810" y="555"/>
                      <a:pt x="3775" y="697"/>
                    </a:cubicBezTo>
                    <a:cubicBezTo>
                      <a:pt x="3739" y="662"/>
                      <a:pt x="3703" y="626"/>
                      <a:pt x="3667" y="590"/>
                    </a:cubicBezTo>
                    <a:cubicBezTo>
                      <a:pt x="3278" y="201"/>
                      <a:pt x="2760" y="1"/>
                      <a:pt x="2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8" name="Google Shape;12658;p42"/>
              <p:cNvSpPr/>
              <p:nvPr/>
            </p:nvSpPr>
            <p:spPr>
              <a:xfrm>
                <a:off x="3793445" y="2482617"/>
                <a:ext cx="61044" cy="45605"/>
              </a:xfrm>
              <a:custGeom>
                <a:rect b="b" l="l" r="r" t="t"/>
                <a:pathLst>
                  <a:path extrusionOk="0" h="2186" w="2926">
                    <a:moveTo>
                      <a:pt x="1458" y="1"/>
                    </a:moveTo>
                    <a:cubicBezTo>
                      <a:pt x="492" y="1"/>
                      <a:pt x="0" y="1171"/>
                      <a:pt x="687" y="1858"/>
                    </a:cubicBezTo>
                    <a:cubicBezTo>
                      <a:pt x="904" y="2076"/>
                      <a:pt x="1189" y="2186"/>
                      <a:pt x="1473" y="2186"/>
                    </a:cubicBezTo>
                    <a:cubicBezTo>
                      <a:pt x="1749" y="2186"/>
                      <a:pt x="2024" y="2082"/>
                      <a:pt x="2235" y="1870"/>
                    </a:cubicBezTo>
                    <a:cubicBezTo>
                      <a:pt x="2925" y="1180"/>
                      <a:pt x="2449" y="1"/>
                      <a:pt x="1473" y="1"/>
                    </a:cubicBezTo>
                    <a:cubicBezTo>
                      <a:pt x="1468" y="1"/>
                      <a:pt x="1463" y="1"/>
                      <a:pt x="1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9" name="Google Shape;12659;p42"/>
              <p:cNvSpPr/>
              <p:nvPr/>
            </p:nvSpPr>
            <p:spPr>
              <a:xfrm>
                <a:off x="3721323" y="2812989"/>
                <a:ext cx="41516" cy="31064"/>
              </a:xfrm>
              <a:custGeom>
                <a:rect b="b" l="l" r="r" t="t"/>
                <a:pathLst>
                  <a:path extrusionOk="0" h="1489" w="1990">
                    <a:moveTo>
                      <a:pt x="989" y="0"/>
                    </a:moveTo>
                    <a:cubicBezTo>
                      <a:pt x="322" y="0"/>
                      <a:pt x="1" y="810"/>
                      <a:pt x="477" y="1274"/>
                    </a:cubicBezTo>
                    <a:cubicBezTo>
                      <a:pt x="620" y="1417"/>
                      <a:pt x="807" y="1488"/>
                      <a:pt x="995" y="1488"/>
                    </a:cubicBezTo>
                    <a:cubicBezTo>
                      <a:pt x="1182" y="1488"/>
                      <a:pt x="1370" y="1417"/>
                      <a:pt x="1513" y="1274"/>
                    </a:cubicBezTo>
                    <a:cubicBezTo>
                      <a:pt x="1989" y="810"/>
                      <a:pt x="1656" y="0"/>
                      <a:pt x="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0" name="Google Shape;12660;p42"/>
              <p:cNvSpPr/>
              <p:nvPr/>
            </p:nvSpPr>
            <p:spPr>
              <a:xfrm>
                <a:off x="4066430" y="2733609"/>
                <a:ext cx="88374" cy="84159"/>
              </a:xfrm>
              <a:custGeom>
                <a:rect b="b" l="l" r="r" t="t"/>
                <a:pathLst>
                  <a:path extrusionOk="0" h="4034" w="4236">
                    <a:moveTo>
                      <a:pt x="2032" y="1"/>
                    </a:moveTo>
                    <a:cubicBezTo>
                      <a:pt x="1003" y="1"/>
                      <a:pt x="16" y="796"/>
                      <a:pt x="8" y="2007"/>
                    </a:cubicBezTo>
                    <a:cubicBezTo>
                      <a:pt x="0" y="3221"/>
                      <a:pt x="998" y="4033"/>
                      <a:pt x="2039" y="4033"/>
                    </a:cubicBezTo>
                    <a:cubicBezTo>
                      <a:pt x="2529" y="4033"/>
                      <a:pt x="3029" y="3852"/>
                      <a:pt x="3437" y="3448"/>
                    </a:cubicBezTo>
                    <a:cubicBezTo>
                      <a:pt x="4223" y="2662"/>
                      <a:pt x="4235" y="1388"/>
                      <a:pt x="3449" y="602"/>
                    </a:cubicBezTo>
                    <a:cubicBezTo>
                      <a:pt x="3038" y="187"/>
                      <a:pt x="2530" y="1"/>
                      <a:pt x="20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1" name="Google Shape;12661;p42"/>
              <p:cNvSpPr/>
              <p:nvPr/>
            </p:nvSpPr>
            <p:spPr>
              <a:xfrm>
                <a:off x="4120256" y="2837440"/>
                <a:ext cx="75522" cy="56537"/>
              </a:xfrm>
              <a:custGeom>
                <a:rect b="b" l="l" r="r" t="t"/>
                <a:pathLst>
                  <a:path extrusionOk="0" h="2710" w="3620">
                    <a:moveTo>
                      <a:pt x="1809" y="1"/>
                    </a:moveTo>
                    <a:cubicBezTo>
                      <a:pt x="1466" y="1"/>
                      <a:pt x="1122" y="129"/>
                      <a:pt x="857" y="388"/>
                    </a:cubicBezTo>
                    <a:cubicBezTo>
                      <a:pt x="0" y="1245"/>
                      <a:pt x="595" y="2698"/>
                      <a:pt x="1798" y="2710"/>
                    </a:cubicBezTo>
                    <a:cubicBezTo>
                      <a:pt x="3001" y="2710"/>
                      <a:pt x="3620" y="1257"/>
                      <a:pt x="2774" y="400"/>
                    </a:cubicBezTo>
                    <a:cubicBezTo>
                      <a:pt x="2509" y="135"/>
                      <a:pt x="2159" y="1"/>
                      <a:pt x="18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2" name="Google Shape;12662;p42"/>
              <p:cNvSpPr/>
              <p:nvPr/>
            </p:nvSpPr>
            <p:spPr>
              <a:xfrm>
                <a:off x="4170179" y="2794359"/>
                <a:ext cx="35529" cy="26600"/>
              </a:xfrm>
              <a:custGeom>
                <a:rect b="b" l="l" r="r" t="t"/>
                <a:pathLst>
                  <a:path extrusionOk="0" h="1275" w="1703">
                    <a:moveTo>
                      <a:pt x="847" y="0"/>
                    </a:moveTo>
                    <a:cubicBezTo>
                      <a:pt x="685" y="0"/>
                      <a:pt x="524" y="60"/>
                      <a:pt x="405" y="179"/>
                    </a:cubicBezTo>
                    <a:cubicBezTo>
                      <a:pt x="0" y="584"/>
                      <a:pt x="286" y="1274"/>
                      <a:pt x="846" y="1274"/>
                    </a:cubicBezTo>
                    <a:cubicBezTo>
                      <a:pt x="1417" y="1274"/>
                      <a:pt x="1703" y="584"/>
                      <a:pt x="1298" y="179"/>
                    </a:cubicBezTo>
                    <a:cubicBezTo>
                      <a:pt x="1173" y="60"/>
                      <a:pt x="1009" y="0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3" name="Google Shape;12663;p42"/>
              <p:cNvSpPr/>
              <p:nvPr/>
            </p:nvSpPr>
            <p:spPr>
              <a:xfrm>
                <a:off x="4105088" y="2994552"/>
                <a:ext cx="24868" cy="18651"/>
              </a:xfrm>
              <a:custGeom>
                <a:rect b="b" l="l" r="r" t="t"/>
                <a:pathLst>
                  <a:path extrusionOk="0" h="894" w="1192">
                    <a:moveTo>
                      <a:pt x="596" y="1"/>
                    </a:moveTo>
                    <a:cubicBezTo>
                      <a:pt x="480" y="1"/>
                      <a:pt x="364" y="48"/>
                      <a:pt x="275" y="144"/>
                    </a:cubicBezTo>
                    <a:cubicBezTo>
                      <a:pt x="1" y="417"/>
                      <a:pt x="203" y="894"/>
                      <a:pt x="596" y="894"/>
                    </a:cubicBezTo>
                    <a:cubicBezTo>
                      <a:pt x="989" y="894"/>
                      <a:pt x="1192" y="417"/>
                      <a:pt x="918" y="144"/>
                    </a:cubicBezTo>
                    <a:cubicBezTo>
                      <a:pt x="828" y="48"/>
                      <a:pt x="712" y="1"/>
                      <a:pt x="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4" name="Google Shape;12664;p42"/>
              <p:cNvSpPr/>
              <p:nvPr/>
            </p:nvSpPr>
            <p:spPr>
              <a:xfrm>
                <a:off x="3946450" y="2942167"/>
                <a:ext cx="55828" cy="53387"/>
              </a:xfrm>
              <a:custGeom>
                <a:rect b="b" l="l" r="r" t="t"/>
                <a:pathLst>
                  <a:path extrusionOk="0" h="2559" w="2676">
                    <a:moveTo>
                      <a:pt x="1294" y="0"/>
                    </a:moveTo>
                    <a:cubicBezTo>
                      <a:pt x="639" y="0"/>
                      <a:pt x="9" y="509"/>
                      <a:pt x="9" y="1273"/>
                    </a:cubicBezTo>
                    <a:cubicBezTo>
                      <a:pt x="1" y="2043"/>
                      <a:pt x="632" y="2559"/>
                      <a:pt x="1291" y="2559"/>
                    </a:cubicBezTo>
                    <a:cubicBezTo>
                      <a:pt x="1601" y="2559"/>
                      <a:pt x="1917" y="2445"/>
                      <a:pt x="2176" y="2190"/>
                    </a:cubicBezTo>
                    <a:cubicBezTo>
                      <a:pt x="2676" y="1690"/>
                      <a:pt x="2676" y="880"/>
                      <a:pt x="2188" y="380"/>
                    </a:cubicBezTo>
                    <a:cubicBezTo>
                      <a:pt x="1929" y="118"/>
                      <a:pt x="1609" y="0"/>
                      <a:pt x="12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5" name="Google Shape;12665;p42"/>
              <p:cNvSpPr/>
              <p:nvPr/>
            </p:nvSpPr>
            <p:spPr>
              <a:xfrm>
                <a:off x="4242468" y="2827384"/>
                <a:ext cx="41496" cy="31085"/>
              </a:xfrm>
              <a:custGeom>
                <a:rect b="b" l="l" r="r" t="t"/>
                <a:pathLst>
                  <a:path extrusionOk="0" h="1490" w="1989">
                    <a:moveTo>
                      <a:pt x="990" y="1"/>
                    </a:moveTo>
                    <a:cubicBezTo>
                      <a:pt x="798" y="1"/>
                      <a:pt x="607" y="72"/>
                      <a:pt x="464" y="215"/>
                    </a:cubicBezTo>
                    <a:cubicBezTo>
                      <a:pt x="0" y="691"/>
                      <a:pt x="333" y="1489"/>
                      <a:pt x="988" y="1489"/>
                    </a:cubicBezTo>
                    <a:cubicBezTo>
                      <a:pt x="1655" y="1489"/>
                      <a:pt x="1988" y="691"/>
                      <a:pt x="1524" y="215"/>
                    </a:cubicBezTo>
                    <a:cubicBezTo>
                      <a:pt x="1375" y="72"/>
                      <a:pt x="1182" y="1"/>
                      <a:pt x="9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6" name="Google Shape;12666;p42"/>
              <p:cNvSpPr/>
              <p:nvPr/>
            </p:nvSpPr>
            <p:spPr>
              <a:xfrm>
                <a:off x="4118503" y="2424746"/>
                <a:ext cx="78276" cy="46210"/>
              </a:xfrm>
              <a:custGeom>
                <a:rect b="b" l="l" r="r" t="t"/>
                <a:pathLst>
                  <a:path extrusionOk="0" h="2215" w="3752">
                    <a:moveTo>
                      <a:pt x="1" y="1"/>
                    </a:moveTo>
                    <a:lnTo>
                      <a:pt x="1" y="1"/>
                    </a:lnTo>
                    <a:cubicBezTo>
                      <a:pt x="144" y="489"/>
                      <a:pt x="406" y="941"/>
                      <a:pt x="763" y="1310"/>
                    </a:cubicBezTo>
                    <a:cubicBezTo>
                      <a:pt x="1352" y="1900"/>
                      <a:pt x="2136" y="2215"/>
                      <a:pt x="2943" y="2215"/>
                    </a:cubicBezTo>
                    <a:cubicBezTo>
                      <a:pt x="3212" y="2215"/>
                      <a:pt x="3483" y="2180"/>
                      <a:pt x="3751" y="2108"/>
                    </a:cubicBezTo>
                    <a:cubicBezTo>
                      <a:pt x="2608" y="1239"/>
                      <a:pt x="1346" y="525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7" name="Google Shape;12667;p42"/>
              <p:cNvSpPr/>
              <p:nvPr/>
            </p:nvSpPr>
            <p:spPr>
              <a:xfrm>
                <a:off x="3807777" y="2955686"/>
                <a:ext cx="211900" cy="88311"/>
              </a:xfrm>
              <a:custGeom>
                <a:rect b="b" l="l" r="r" t="t"/>
                <a:pathLst>
                  <a:path extrusionOk="0" h="4233" w="10157">
                    <a:moveTo>
                      <a:pt x="2760" y="0"/>
                    </a:moveTo>
                    <a:cubicBezTo>
                      <a:pt x="1792" y="0"/>
                      <a:pt x="809" y="344"/>
                      <a:pt x="0" y="1090"/>
                    </a:cubicBezTo>
                    <a:cubicBezTo>
                      <a:pt x="2679" y="3132"/>
                      <a:pt x="5946" y="4233"/>
                      <a:pt x="9305" y="4233"/>
                    </a:cubicBezTo>
                    <a:cubicBezTo>
                      <a:pt x="9588" y="4233"/>
                      <a:pt x="9872" y="4225"/>
                      <a:pt x="10156" y="4209"/>
                    </a:cubicBezTo>
                    <a:cubicBezTo>
                      <a:pt x="9761" y="3331"/>
                      <a:pt x="8897" y="2823"/>
                      <a:pt x="8007" y="2823"/>
                    </a:cubicBezTo>
                    <a:cubicBezTo>
                      <a:pt x="7582" y="2823"/>
                      <a:pt x="7151" y="2939"/>
                      <a:pt x="6763" y="3185"/>
                    </a:cubicBezTo>
                    <a:lnTo>
                      <a:pt x="6763" y="3173"/>
                    </a:lnTo>
                    <a:cubicBezTo>
                      <a:pt x="6299" y="1184"/>
                      <a:pt x="4557" y="0"/>
                      <a:pt x="27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8" name="Google Shape;12668;p42"/>
              <p:cNvSpPr/>
              <p:nvPr/>
            </p:nvSpPr>
            <p:spPr>
              <a:xfrm>
                <a:off x="4223087" y="2619243"/>
                <a:ext cx="34548" cy="25849"/>
              </a:xfrm>
              <a:custGeom>
                <a:rect b="b" l="l" r="r" t="t"/>
                <a:pathLst>
                  <a:path extrusionOk="0" h="1239" w="1656">
                    <a:moveTo>
                      <a:pt x="828" y="0"/>
                    </a:moveTo>
                    <a:cubicBezTo>
                      <a:pt x="670" y="0"/>
                      <a:pt x="512" y="60"/>
                      <a:pt x="393" y="179"/>
                    </a:cubicBezTo>
                    <a:cubicBezTo>
                      <a:pt x="0" y="572"/>
                      <a:pt x="274" y="1239"/>
                      <a:pt x="834" y="1239"/>
                    </a:cubicBezTo>
                    <a:cubicBezTo>
                      <a:pt x="1381" y="1239"/>
                      <a:pt x="1655" y="572"/>
                      <a:pt x="1262" y="179"/>
                    </a:cubicBezTo>
                    <a:cubicBezTo>
                      <a:pt x="1143" y="60"/>
                      <a:pt x="986" y="0"/>
                      <a:pt x="8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9" name="Google Shape;12669;p42"/>
              <p:cNvSpPr/>
              <p:nvPr/>
            </p:nvSpPr>
            <p:spPr>
              <a:xfrm>
                <a:off x="4206188" y="2560162"/>
                <a:ext cx="68763" cy="51405"/>
              </a:xfrm>
              <a:custGeom>
                <a:rect b="b" l="l" r="r" t="t"/>
                <a:pathLst>
                  <a:path extrusionOk="0" h="2464" w="3296">
                    <a:moveTo>
                      <a:pt x="1650" y="0"/>
                    </a:moveTo>
                    <a:cubicBezTo>
                      <a:pt x="1336" y="0"/>
                      <a:pt x="1023" y="119"/>
                      <a:pt x="787" y="356"/>
                    </a:cubicBezTo>
                    <a:cubicBezTo>
                      <a:pt x="1" y="1130"/>
                      <a:pt x="548" y="2463"/>
                      <a:pt x="1644" y="2463"/>
                    </a:cubicBezTo>
                    <a:cubicBezTo>
                      <a:pt x="1649" y="2463"/>
                      <a:pt x="1654" y="2463"/>
                      <a:pt x="1658" y="2463"/>
                    </a:cubicBezTo>
                    <a:cubicBezTo>
                      <a:pt x="2744" y="2463"/>
                      <a:pt x="3295" y="1150"/>
                      <a:pt x="2525" y="368"/>
                    </a:cubicBezTo>
                    <a:cubicBezTo>
                      <a:pt x="2285" y="122"/>
                      <a:pt x="1967" y="0"/>
                      <a:pt x="16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0" name="Google Shape;12670;p42"/>
              <p:cNvSpPr/>
              <p:nvPr/>
            </p:nvSpPr>
            <p:spPr>
              <a:xfrm>
                <a:off x="3733757" y="2646802"/>
                <a:ext cx="24847" cy="18651"/>
              </a:xfrm>
              <a:custGeom>
                <a:rect b="b" l="l" r="r" t="t"/>
                <a:pathLst>
                  <a:path extrusionOk="0" h="894" w="1191">
                    <a:moveTo>
                      <a:pt x="601" y="1"/>
                    </a:moveTo>
                    <a:cubicBezTo>
                      <a:pt x="485" y="1"/>
                      <a:pt x="369" y="49"/>
                      <a:pt x="286" y="144"/>
                    </a:cubicBezTo>
                    <a:cubicBezTo>
                      <a:pt x="0" y="418"/>
                      <a:pt x="202" y="894"/>
                      <a:pt x="595" y="894"/>
                    </a:cubicBezTo>
                    <a:cubicBezTo>
                      <a:pt x="1000" y="894"/>
                      <a:pt x="1191" y="418"/>
                      <a:pt x="917" y="144"/>
                    </a:cubicBezTo>
                    <a:cubicBezTo>
                      <a:pt x="833" y="49"/>
                      <a:pt x="717" y="1"/>
                      <a:pt x="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671" name="Google Shape;12671;p42"/>
            <p:cNvSpPr/>
            <p:nvPr/>
          </p:nvSpPr>
          <p:spPr>
            <a:xfrm rot="2700000">
              <a:off x="1520976" y="1696176"/>
              <a:ext cx="274499" cy="274499"/>
            </a:xfrm>
            <a:prstGeom prst="mathPlus">
              <a:avLst>
                <a:gd fmla="val 10026" name="adj1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72" name="Google Shape;12672;p42"/>
            <p:cNvGrpSpPr/>
            <p:nvPr/>
          </p:nvGrpSpPr>
          <p:grpSpPr>
            <a:xfrm flipH="1" rot="-939819">
              <a:off x="1604487" y="1468160"/>
              <a:ext cx="325598" cy="326451"/>
              <a:chOff x="1345022" y="1519397"/>
              <a:chExt cx="325586" cy="326439"/>
            </a:xfrm>
          </p:grpSpPr>
          <p:sp>
            <p:nvSpPr>
              <p:cNvPr id="12673" name="Google Shape;12673;p42"/>
              <p:cNvSpPr/>
              <p:nvPr/>
            </p:nvSpPr>
            <p:spPr>
              <a:xfrm>
                <a:off x="1579040" y="1519397"/>
                <a:ext cx="91568" cy="326439"/>
              </a:xfrm>
              <a:custGeom>
                <a:rect b="b" l="l" r="r" t="t"/>
                <a:pathLst>
                  <a:path extrusionOk="0" h="35348" w="9918">
                    <a:moveTo>
                      <a:pt x="306" y="1"/>
                    </a:moveTo>
                    <a:cubicBezTo>
                      <a:pt x="153" y="1"/>
                      <a:pt x="1" y="127"/>
                      <a:pt x="71" y="323"/>
                    </a:cubicBezTo>
                    <a:lnTo>
                      <a:pt x="9417" y="35161"/>
                    </a:lnTo>
                    <a:cubicBezTo>
                      <a:pt x="9437" y="35271"/>
                      <a:pt x="9542" y="35348"/>
                      <a:pt x="9653" y="35348"/>
                    </a:cubicBezTo>
                    <a:cubicBezTo>
                      <a:pt x="9673" y="35348"/>
                      <a:pt x="9694" y="35345"/>
                      <a:pt x="9715" y="35340"/>
                    </a:cubicBezTo>
                    <a:cubicBezTo>
                      <a:pt x="9834" y="35304"/>
                      <a:pt x="9917" y="35173"/>
                      <a:pt x="9881" y="35042"/>
                    </a:cubicBezTo>
                    <a:lnTo>
                      <a:pt x="547" y="204"/>
                    </a:lnTo>
                    <a:cubicBezTo>
                      <a:pt x="518" y="62"/>
                      <a:pt x="412" y="1"/>
                      <a:pt x="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674" name="Google Shape;12674;p42"/>
              <p:cNvGrpSpPr/>
              <p:nvPr/>
            </p:nvGrpSpPr>
            <p:grpSpPr>
              <a:xfrm flipH="1" rot="-927287">
                <a:off x="1373238" y="1553153"/>
                <a:ext cx="244472" cy="244997"/>
                <a:chOff x="4045391" y="1910950"/>
                <a:chExt cx="558237" cy="559314"/>
              </a:xfrm>
            </p:grpSpPr>
            <p:sp>
              <p:nvSpPr>
                <p:cNvPr id="12675" name="Google Shape;12675;p42"/>
                <p:cNvSpPr/>
                <p:nvPr/>
              </p:nvSpPr>
              <p:spPr>
                <a:xfrm>
                  <a:off x="4045655" y="1910950"/>
                  <a:ext cx="557708" cy="365498"/>
                </a:xfrm>
                <a:custGeom>
                  <a:rect b="b" l="l" r="r" t="t"/>
                  <a:pathLst>
                    <a:path extrusionOk="0" h="16574" w="25290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16133"/>
                      </a:lnTo>
                      <a:cubicBezTo>
                        <a:pt x="0" y="16371"/>
                        <a:pt x="191" y="16574"/>
                        <a:pt x="429" y="16574"/>
                      </a:cubicBezTo>
                      <a:lnTo>
                        <a:pt x="24861" y="16574"/>
                      </a:lnTo>
                      <a:cubicBezTo>
                        <a:pt x="25099" y="16574"/>
                        <a:pt x="25289" y="16371"/>
                        <a:pt x="25289" y="16133"/>
                      </a:cubicBezTo>
                      <a:lnTo>
                        <a:pt x="25289" y="429"/>
                      </a:lnTo>
                      <a:cubicBezTo>
                        <a:pt x="25289" y="191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6" name="Google Shape;12676;p42"/>
                <p:cNvSpPr/>
                <p:nvPr/>
              </p:nvSpPr>
              <p:spPr>
                <a:xfrm>
                  <a:off x="4045391" y="1910950"/>
                  <a:ext cx="557972" cy="28382"/>
                </a:xfrm>
                <a:custGeom>
                  <a:rect b="b" l="l" r="r" t="t"/>
                  <a:pathLst>
                    <a:path extrusionOk="0" h="1287" w="25302">
                      <a:moveTo>
                        <a:pt x="441" y="0"/>
                      </a:moveTo>
                      <a:cubicBezTo>
                        <a:pt x="203" y="0"/>
                        <a:pt x="1" y="203"/>
                        <a:pt x="1" y="441"/>
                      </a:cubicBez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441"/>
                      </a:lnTo>
                      <a:cubicBezTo>
                        <a:pt x="25301" y="203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7" name="Google Shape;12677;p42"/>
                <p:cNvSpPr/>
                <p:nvPr/>
              </p:nvSpPr>
              <p:spPr>
                <a:xfrm>
                  <a:off x="4045391" y="1967142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1" y="0"/>
                      </a:moveTo>
                      <a:lnTo>
                        <a:pt x="1" y="1274"/>
                      </a:lnTo>
                      <a:lnTo>
                        <a:pt x="25301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8" name="Google Shape;12678;p42"/>
                <p:cNvSpPr/>
                <p:nvPr/>
              </p:nvSpPr>
              <p:spPr>
                <a:xfrm>
                  <a:off x="4045655" y="2079525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0" y="0"/>
                      </a:moveTo>
                      <a:lnTo>
                        <a:pt x="0" y="846"/>
                      </a:lnTo>
                      <a:cubicBezTo>
                        <a:pt x="0" y="1084"/>
                        <a:pt x="191" y="1274"/>
                        <a:pt x="441" y="1274"/>
                      </a:cubicBezTo>
                      <a:lnTo>
                        <a:pt x="25289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9" name="Google Shape;12679;p42"/>
                <p:cNvSpPr/>
                <p:nvPr/>
              </p:nvSpPr>
              <p:spPr>
                <a:xfrm>
                  <a:off x="4045391" y="2191908"/>
                  <a:ext cx="557972" cy="28360"/>
                </a:xfrm>
                <a:custGeom>
                  <a:rect b="b" l="l" r="r" t="t"/>
                  <a:pathLst>
                    <a:path extrusionOk="0" h="1286" w="25302">
                      <a:moveTo>
                        <a:pt x="1" y="0"/>
                      </a:move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0" name="Google Shape;12680;p42"/>
                <p:cNvSpPr/>
                <p:nvPr/>
              </p:nvSpPr>
              <p:spPr>
                <a:xfrm rot="-8087597">
                  <a:off x="4045689" y="2248342"/>
                  <a:ext cx="557896" cy="28122"/>
                </a:xfrm>
                <a:custGeom>
                  <a:rect b="b" l="l" r="r" t="t"/>
                  <a:pathLst>
                    <a:path extrusionOk="0" h="1275" w="25302">
                      <a:moveTo>
                        <a:pt x="0" y="1"/>
                      </a:moveTo>
                      <a:lnTo>
                        <a:pt x="0" y="834"/>
                      </a:lnTo>
                      <a:cubicBezTo>
                        <a:pt x="0" y="1072"/>
                        <a:pt x="191" y="1275"/>
                        <a:pt x="429" y="1275"/>
                      </a:cubicBezTo>
                      <a:lnTo>
                        <a:pt x="24861" y="1275"/>
                      </a:lnTo>
                      <a:cubicBezTo>
                        <a:pt x="25099" y="1275"/>
                        <a:pt x="25301" y="1072"/>
                        <a:pt x="25301" y="834"/>
                      </a:cubicBezTo>
                      <a:lnTo>
                        <a:pt x="253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1" name="Google Shape;12681;p42"/>
                <p:cNvSpPr/>
                <p:nvPr/>
              </p:nvSpPr>
              <p:spPr>
                <a:xfrm>
                  <a:off x="4045655" y="1910950"/>
                  <a:ext cx="259690" cy="196686"/>
                </a:xfrm>
                <a:custGeom>
                  <a:rect b="b" l="l" r="r" t="t"/>
                  <a:pathLst>
                    <a:path extrusionOk="0" h="8919" w="11776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8490"/>
                      </a:lnTo>
                      <a:cubicBezTo>
                        <a:pt x="0" y="8728"/>
                        <a:pt x="191" y="8918"/>
                        <a:pt x="429" y="8918"/>
                      </a:cubicBezTo>
                      <a:lnTo>
                        <a:pt x="11335" y="8918"/>
                      </a:lnTo>
                      <a:cubicBezTo>
                        <a:pt x="11573" y="8918"/>
                        <a:pt x="11776" y="8728"/>
                        <a:pt x="11776" y="8490"/>
                      </a:cubicBezTo>
                      <a:lnTo>
                        <a:pt x="11776" y="429"/>
                      </a:lnTo>
                      <a:cubicBezTo>
                        <a:pt x="11776" y="191"/>
                        <a:pt x="11573" y="0"/>
                        <a:pt x="113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682" name="Google Shape;12682;p42"/>
          <p:cNvSpPr/>
          <p:nvPr/>
        </p:nvSpPr>
        <p:spPr>
          <a:xfrm rot="-1667824">
            <a:off x="1896193" y="1908773"/>
            <a:ext cx="643990" cy="457655"/>
          </a:xfrm>
          <a:custGeom>
            <a:rect b="b" l="l" r="r" t="t"/>
            <a:pathLst>
              <a:path extrusionOk="0" h="4028" w="5668">
                <a:moveTo>
                  <a:pt x="2238" y="1"/>
                </a:moveTo>
                <a:cubicBezTo>
                  <a:pt x="1836" y="1"/>
                  <a:pt x="1432" y="120"/>
                  <a:pt x="1084" y="364"/>
                </a:cubicBezTo>
                <a:cubicBezTo>
                  <a:pt x="286" y="936"/>
                  <a:pt x="0" y="1995"/>
                  <a:pt x="429" y="2876"/>
                </a:cubicBezTo>
                <a:cubicBezTo>
                  <a:pt x="774" y="3594"/>
                  <a:pt x="1487" y="4027"/>
                  <a:pt x="2243" y="4027"/>
                </a:cubicBezTo>
                <a:cubicBezTo>
                  <a:pt x="2427" y="4027"/>
                  <a:pt x="2614" y="4002"/>
                  <a:pt x="2798" y="3948"/>
                </a:cubicBezTo>
                <a:cubicBezTo>
                  <a:pt x="3739" y="3674"/>
                  <a:pt x="4358" y="2757"/>
                  <a:pt x="4239" y="1781"/>
                </a:cubicBezTo>
                <a:lnTo>
                  <a:pt x="4239" y="1781"/>
                </a:lnTo>
                <a:cubicBezTo>
                  <a:pt x="4378" y="1852"/>
                  <a:pt x="4522" y="1884"/>
                  <a:pt x="4661" y="1884"/>
                </a:cubicBezTo>
                <a:cubicBezTo>
                  <a:pt x="5198" y="1884"/>
                  <a:pt x="5667" y="1403"/>
                  <a:pt x="5572" y="817"/>
                </a:cubicBezTo>
                <a:cubicBezTo>
                  <a:pt x="5495" y="326"/>
                  <a:pt x="5080" y="29"/>
                  <a:pt x="4653" y="29"/>
                </a:cubicBezTo>
                <a:cubicBezTo>
                  <a:pt x="4427" y="29"/>
                  <a:pt x="4198" y="112"/>
                  <a:pt x="4013" y="293"/>
                </a:cubicBezTo>
                <a:lnTo>
                  <a:pt x="4013" y="305"/>
                </a:lnTo>
                <a:cubicBezTo>
                  <a:pt x="3894" y="412"/>
                  <a:pt x="3810" y="555"/>
                  <a:pt x="3775" y="697"/>
                </a:cubicBezTo>
                <a:cubicBezTo>
                  <a:pt x="3739" y="662"/>
                  <a:pt x="3703" y="626"/>
                  <a:pt x="3667" y="590"/>
                </a:cubicBezTo>
                <a:cubicBezTo>
                  <a:pt x="3278" y="201"/>
                  <a:pt x="2760" y="1"/>
                  <a:pt x="22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86" name="Shape 12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7" name="Google Shape;12687;p43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Tipos de luzes</a:t>
            </a:r>
            <a:endParaRPr/>
          </a:p>
        </p:txBody>
      </p:sp>
      <p:pic>
        <p:nvPicPr>
          <p:cNvPr id="12688" name="Google Shape;12688;p43"/>
          <p:cNvPicPr preferRelativeResize="0"/>
          <p:nvPr/>
        </p:nvPicPr>
        <p:blipFill rotWithShape="1">
          <a:blip r:embed="rId3">
            <a:alphaModFix/>
          </a:blip>
          <a:srcRect b="8516" l="6829" r="0" t="15443"/>
          <a:stretch/>
        </p:blipFill>
        <p:spPr>
          <a:xfrm>
            <a:off x="691400" y="1099326"/>
            <a:ext cx="7761300" cy="3561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2689" name="Google Shape;12689;p43"/>
          <p:cNvSpPr txBox="1"/>
          <p:nvPr/>
        </p:nvSpPr>
        <p:spPr>
          <a:xfrm>
            <a:off x="5007675" y="3327525"/>
            <a:ext cx="2129700" cy="584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DirectionalLight</a:t>
            </a:r>
            <a:endParaRPr sz="2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sp>
        <p:nvSpPr>
          <p:cNvPr id="12690" name="Google Shape;12690;p43"/>
          <p:cNvSpPr txBox="1"/>
          <p:nvPr/>
        </p:nvSpPr>
        <p:spPr>
          <a:xfrm>
            <a:off x="1849175" y="1634250"/>
            <a:ext cx="1464900" cy="5727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PointLight</a:t>
            </a:r>
            <a:endParaRPr sz="2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sp>
        <p:nvSpPr>
          <p:cNvPr id="12691" name="Google Shape;12691;p43"/>
          <p:cNvSpPr txBox="1"/>
          <p:nvPr/>
        </p:nvSpPr>
        <p:spPr>
          <a:xfrm>
            <a:off x="990950" y="3831575"/>
            <a:ext cx="1812300" cy="584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AmbientLight</a:t>
            </a:r>
            <a:endParaRPr sz="2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cxnSp>
        <p:nvCxnSpPr>
          <p:cNvPr id="12692" name="Google Shape;12692;p43"/>
          <p:cNvCxnSpPr>
            <a:stCxn id="12689" idx="0"/>
          </p:cNvCxnSpPr>
          <p:nvPr/>
        </p:nvCxnSpPr>
        <p:spPr>
          <a:xfrm flipH="1" rot="10800000">
            <a:off x="6072525" y="2891925"/>
            <a:ext cx="878100" cy="4356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693" name="Google Shape;12693;p43"/>
          <p:cNvCxnSpPr/>
          <p:nvPr/>
        </p:nvCxnSpPr>
        <p:spPr>
          <a:xfrm>
            <a:off x="3314075" y="2047500"/>
            <a:ext cx="777000" cy="489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97" name="Shape 1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8" name="Google Shape;12698;p44"/>
          <p:cNvSpPr txBox="1"/>
          <p:nvPr>
            <p:ph type="title"/>
          </p:nvPr>
        </p:nvSpPr>
        <p:spPr>
          <a:xfrm>
            <a:off x="3316375" y="20793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Modelos complexos</a:t>
            </a:r>
            <a:endParaRPr sz="5600"/>
          </a:p>
        </p:txBody>
      </p:sp>
      <p:sp>
        <p:nvSpPr>
          <p:cNvPr id="12699" name="Google Shape;12699;p44"/>
          <p:cNvSpPr txBox="1"/>
          <p:nvPr>
            <p:ph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05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700" name="Google Shape;12700;p44"/>
          <p:cNvSpPr/>
          <p:nvPr/>
        </p:nvSpPr>
        <p:spPr>
          <a:xfrm>
            <a:off x="6948753" y="808745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1" name="Google Shape;12701;p44"/>
          <p:cNvGrpSpPr/>
          <p:nvPr/>
        </p:nvGrpSpPr>
        <p:grpSpPr>
          <a:xfrm>
            <a:off x="-775375" y="945325"/>
            <a:ext cx="4167300" cy="4167300"/>
            <a:chOff x="-1232575" y="488125"/>
            <a:chExt cx="4167300" cy="4167300"/>
          </a:xfrm>
        </p:grpSpPr>
        <p:sp>
          <p:nvSpPr>
            <p:cNvPr id="12702" name="Google Shape;12702;p44"/>
            <p:cNvSpPr/>
            <p:nvPr/>
          </p:nvSpPr>
          <p:spPr>
            <a:xfrm>
              <a:off x="-1232575" y="488125"/>
              <a:ext cx="4167300" cy="4167300"/>
            </a:xfrm>
            <a:prstGeom prst="ellipse">
              <a:avLst/>
            </a:prstGeom>
            <a:noFill/>
            <a:ln cap="flat" cmpd="sng" w="19050">
              <a:solidFill>
                <a:schemeClr val="accent4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03" name="Google Shape;12703;p44"/>
            <p:cNvGrpSpPr/>
            <p:nvPr/>
          </p:nvGrpSpPr>
          <p:grpSpPr>
            <a:xfrm>
              <a:off x="-1031365" y="840187"/>
              <a:ext cx="3764819" cy="3491623"/>
              <a:chOff x="3656253" y="2402862"/>
              <a:chExt cx="691300" cy="641135"/>
            </a:xfrm>
          </p:grpSpPr>
          <p:sp>
            <p:nvSpPr>
              <p:cNvPr id="12704" name="Google Shape;12704;p44"/>
              <p:cNvSpPr/>
              <p:nvPr/>
            </p:nvSpPr>
            <p:spPr>
              <a:xfrm>
                <a:off x="3656253" y="2402862"/>
                <a:ext cx="691300" cy="640917"/>
              </a:xfrm>
              <a:custGeom>
                <a:rect b="b" l="l" r="r" t="t"/>
                <a:pathLst>
                  <a:path extrusionOk="0" h="30721" w="33136">
                    <a:moveTo>
                      <a:pt x="16566" y="0"/>
                    </a:moveTo>
                    <a:cubicBezTo>
                      <a:pt x="12659" y="0"/>
                      <a:pt x="8750" y="1480"/>
                      <a:pt x="5751" y="4443"/>
                    </a:cubicBezTo>
                    <a:cubicBezTo>
                      <a:pt x="1346" y="8825"/>
                      <a:pt x="0" y="15421"/>
                      <a:pt x="2346" y="21171"/>
                    </a:cubicBezTo>
                    <a:cubicBezTo>
                      <a:pt x="4703" y="26922"/>
                      <a:pt x="10287" y="30696"/>
                      <a:pt x="16490" y="30720"/>
                    </a:cubicBezTo>
                    <a:cubicBezTo>
                      <a:pt x="16520" y="30720"/>
                      <a:pt x="16550" y="30720"/>
                      <a:pt x="16579" y="30720"/>
                    </a:cubicBezTo>
                    <a:cubicBezTo>
                      <a:pt x="22759" y="30720"/>
                      <a:pt x="28337" y="27014"/>
                      <a:pt x="30730" y="21314"/>
                    </a:cubicBezTo>
                    <a:cubicBezTo>
                      <a:pt x="33135" y="15575"/>
                      <a:pt x="31861" y="8967"/>
                      <a:pt x="27480" y="4550"/>
                    </a:cubicBezTo>
                    <a:cubicBezTo>
                      <a:pt x="24478" y="1518"/>
                      <a:pt x="20524" y="0"/>
                      <a:pt x="165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  <p:sp>
            <p:nvSpPr>
              <p:cNvPr id="12705" name="Google Shape;12705;p44"/>
              <p:cNvSpPr/>
              <p:nvPr/>
            </p:nvSpPr>
            <p:spPr>
              <a:xfrm>
                <a:off x="3755850" y="2740514"/>
                <a:ext cx="360692" cy="276094"/>
              </a:xfrm>
              <a:custGeom>
                <a:rect b="b" l="l" r="r" t="t"/>
                <a:pathLst>
                  <a:path extrusionOk="0" h="13234" w="17289">
                    <a:moveTo>
                      <a:pt x="10337" y="0"/>
                    </a:moveTo>
                    <a:cubicBezTo>
                      <a:pt x="9622" y="0"/>
                      <a:pt x="8977" y="791"/>
                      <a:pt x="9454" y="1569"/>
                    </a:cubicBezTo>
                    <a:cubicBezTo>
                      <a:pt x="9440" y="1569"/>
                      <a:pt x="9425" y="1569"/>
                      <a:pt x="9411" y="1569"/>
                    </a:cubicBezTo>
                    <a:cubicBezTo>
                      <a:pt x="8498" y="1569"/>
                      <a:pt x="7623" y="1936"/>
                      <a:pt x="6990" y="2569"/>
                    </a:cubicBezTo>
                    <a:cubicBezTo>
                      <a:pt x="6954" y="2605"/>
                      <a:pt x="6930" y="2629"/>
                      <a:pt x="6894" y="2665"/>
                    </a:cubicBezTo>
                    <a:cubicBezTo>
                      <a:pt x="6752" y="2391"/>
                      <a:pt x="6561" y="2141"/>
                      <a:pt x="6335" y="1914"/>
                    </a:cubicBezTo>
                    <a:cubicBezTo>
                      <a:pt x="5653" y="1221"/>
                      <a:pt x="4755" y="876"/>
                      <a:pt x="3856" y="876"/>
                    </a:cubicBezTo>
                    <a:cubicBezTo>
                      <a:pt x="2963" y="876"/>
                      <a:pt x="2069" y="1215"/>
                      <a:pt x="1382" y="1891"/>
                    </a:cubicBezTo>
                    <a:cubicBezTo>
                      <a:pt x="1" y="3248"/>
                      <a:pt x="1" y="5474"/>
                      <a:pt x="1358" y="6844"/>
                    </a:cubicBezTo>
                    <a:cubicBezTo>
                      <a:pt x="1560" y="7046"/>
                      <a:pt x="1787" y="7225"/>
                      <a:pt x="2025" y="7379"/>
                    </a:cubicBezTo>
                    <a:cubicBezTo>
                      <a:pt x="1572" y="7903"/>
                      <a:pt x="1822" y="8725"/>
                      <a:pt x="2489" y="8927"/>
                    </a:cubicBezTo>
                    <a:cubicBezTo>
                      <a:pt x="2583" y="8956"/>
                      <a:pt x="2677" y="8969"/>
                      <a:pt x="2768" y="8969"/>
                    </a:cubicBezTo>
                    <a:cubicBezTo>
                      <a:pt x="3326" y="8969"/>
                      <a:pt x="3799" y="8473"/>
                      <a:pt x="3727" y="7879"/>
                    </a:cubicBezTo>
                    <a:lnTo>
                      <a:pt x="3727" y="7879"/>
                    </a:lnTo>
                    <a:cubicBezTo>
                      <a:pt x="3776" y="7882"/>
                      <a:pt x="3825" y="7883"/>
                      <a:pt x="3874" y="7883"/>
                    </a:cubicBezTo>
                    <a:cubicBezTo>
                      <a:pt x="4361" y="7883"/>
                      <a:pt x="4845" y="7775"/>
                      <a:pt x="5299" y="7570"/>
                    </a:cubicBezTo>
                    <a:cubicBezTo>
                      <a:pt x="5584" y="8612"/>
                      <a:pt x="6507" y="9216"/>
                      <a:pt x="7454" y="9216"/>
                    </a:cubicBezTo>
                    <a:cubicBezTo>
                      <a:pt x="8011" y="9216"/>
                      <a:pt x="8576" y="9008"/>
                      <a:pt x="9026" y="8558"/>
                    </a:cubicBezTo>
                    <a:cubicBezTo>
                      <a:pt x="9049" y="8534"/>
                      <a:pt x="9085" y="8499"/>
                      <a:pt x="9109" y="8463"/>
                    </a:cubicBezTo>
                    <a:cubicBezTo>
                      <a:pt x="9217" y="8473"/>
                      <a:pt x="9324" y="8478"/>
                      <a:pt x="9431" y="8478"/>
                    </a:cubicBezTo>
                    <a:cubicBezTo>
                      <a:pt x="10331" y="8478"/>
                      <a:pt x="11197" y="8125"/>
                      <a:pt x="11836" y="7487"/>
                    </a:cubicBezTo>
                    <a:cubicBezTo>
                      <a:pt x="11978" y="7344"/>
                      <a:pt x="12109" y="7189"/>
                      <a:pt x="12228" y="7022"/>
                    </a:cubicBezTo>
                    <a:lnTo>
                      <a:pt x="12228" y="7022"/>
                    </a:lnTo>
                    <a:cubicBezTo>
                      <a:pt x="12121" y="7999"/>
                      <a:pt x="12621" y="8927"/>
                      <a:pt x="13479" y="9380"/>
                    </a:cubicBezTo>
                    <a:cubicBezTo>
                      <a:pt x="11776" y="10368"/>
                      <a:pt x="12288" y="12952"/>
                      <a:pt x="14241" y="13213"/>
                    </a:cubicBezTo>
                    <a:cubicBezTo>
                      <a:pt x="14341" y="13227"/>
                      <a:pt x="14440" y="13234"/>
                      <a:pt x="14536" y="13234"/>
                    </a:cubicBezTo>
                    <a:cubicBezTo>
                      <a:pt x="16297" y="13234"/>
                      <a:pt x="17288" y="11046"/>
                      <a:pt x="15979" y="9725"/>
                    </a:cubicBezTo>
                    <a:cubicBezTo>
                      <a:pt x="15872" y="9606"/>
                      <a:pt x="15753" y="9511"/>
                      <a:pt x="15622" y="9427"/>
                    </a:cubicBezTo>
                    <a:cubicBezTo>
                      <a:pt x="15860" y="9320"/>
                      <a:pt x="16086" y="9165"/>
                      <a:pt x="16277" y="8975"/>
                    </a:cubicBezTo>
                    <a:cubicBezTo>
                      <a:pt x="17205" y="8046"/>
                      <a:pt x="17217" y="6534"/>
                      <a:pt x="16288" y="5593"/>
                    </a:cubicBezTo>
                    <a:cubicBezTo>
                      <a:pt x="15821" y="5126"/>
                      <a:pt x="15209" y="4891"/>
                      <a:pt x="14596" y="4891"/>
                    </a:cubicBezTo>
                    <a:cubicBezTo>
                      <a:pt x="13992" y="4891"/>
                      <a:pt x="13386" y="5120"/>
                      <a:pt x="12919" y="5582"/>
                    </a:cubicBezTo>
                    <a:cubicBezTo>
                      <a:pt x="12871" y="5629"/>
                      <a:pt x="12836" y="5677"/>
                      <a:pt x="12800" y="5713"/>
                    </a:cubicBezTo>
                    <a:cubicBezTo>
                      <a:pt x="13121" y="4153"/>
                      <a:pt x="12336" y="2581"/>
                      <a:pt x="10895" y="1903"/>
                    </a:cubicBezTo>
                    <a:cubicBezTo>
                      <a:pt x="10954" y="1855"/>
                      <a:pt x="11002" y="1819"/>
                      <a:pt x="11050" y="1772"/>
                    </a:cubicBezTo>
                    <a:cubicBezTo>
                      <a:pt x="11455" y="1367"/>
                      <a:pt x="11455" y="712"/>
                      <a:pt x="11062" y="319"/>
                    </a:cubicBezTo>
                    <a:cubicBezTo>
                      <a:pt x="10841" y="95"/>
                      <a:pt x="10585" y="0"/>
                      <a:pt x="10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6" name="Google Shape;12706;p44"/>
              <p:cNvSpPr/>
              <p:nvPr/>
            </p:nvSpPr>
            <p:spPr>
              <a:xfrm>
                <a:off x="3750858" y="2539707"/>
                <a:ext cx="198152" cy="220913"/>
              </a:xfrm>
              <a:custGeom>
                <a:rect b="b" l="l" r="r" t="t"/>
                <a:pathLst>
                  <a:path extrusionOk="0" h="10589" w="9498">
                    <a:moveTo>
                      <a:pt x="5057" y="5296"/>
                    </a:moveTo>
                    <a:cubicBezTo>
                      <a:pt x="5081" y="5343"/>
                      <a:pt x="5093" y="5367"/>
                      <a:pt x="5116" y="5415"/>
                    </a:cubicBezTo>
                    <a:cubicBezTo>
                      <a:pt x="5093" y="5367"/>
                      <a:pt x="5057" y="5331"/>
                      <a:pt x="5033" y="5296"/>
                    </a:cubicBezTo>
                    <a:close/>
                    <a:moveTo>
                      <a:pt x="5086" y="1"/>
                    </a:moveTo>
                    <a:cubicBezTo>
                      <a:pt x="4737" y="1"/>
                      <a:pt x="4380" y="72"/>
                      <a:pt x="4033" y="223"/>
                    </a:cubicBezTo>
                    <a:cubicBezTo>
                      <a:pt x="2390" y="926"/>
                      <a:pt x="1914" y="3021"/>
                      <a:pt x="3068" y="4379"/>
                    </a:cubicBezTo>
                    <a:cubicBezTo>
                      <a:pt x="3056" y="4379"/>
                      <a:pt x="3044" y="4378"/>
                      <a:pt x="3032" y="4378"/>
                    </a:cubicBezTo>
                    <a:cubicBezTo>
                      <a:pt x="1254" y="4378"/>
                      <a:pt x="0" y="6117"/>
                      <a:pt x="568" y="7808"/>
                    </a:cubicBezTo>
                    <a:cubicBezTo>
                      <a:pt x="945" y="8939"/>
                      <a:pt x="1980" y="9593"/>
                      <a:pt x="3048" y="9593"/>
                    </a:cubicBezTo>
                    <a:cubicBezTo>
                      <a:pt x="3598" y="9593"/>
                      <a:pt x="4158" y="9419"/>
                      <a:pt x="4640" y="9046"/>
                    </a:cubicBezTo>
                    <a:lnTo>
                      <a:pt x="4640" y="9046"/>
                    </a:lnTo>
                    <a:cubicBezTo>
                      <a:pt x="4618" y="9996"/>
                      <a:pt x="5384" y="10588"/>
                      <a:pt x="6164" y="10588"/>
                    </a:cubicBezTo>
                    <a:cubicBezTo>
                      <a:pt x="6626" y="10588"/>
                      <a:pt x="7092" y="10380"/>
                      <a:pt x="7402" y="9915"/>
                    </a:cubicBezTo>
                    <a:cubicBezTo>
                      <a:pt x="8119" y="8855"/>
                      <a:pt x="7286" y="7555"/>
                      <a:pt x="6174" y="7555"/>
                    </a:cubicBezTo>
                    <a:cubicBezTo>
                      <a:pt x="5975" y="7555"/>
                      <a:pt x="5767" y="7596"/>
                      <a:pt x="5557" y="7689"/>
                    </a:cubicBezTo>
                    <a:cubicBezTo>
                      <a:pt x="5735" y="6998"/>
                      <a:pt x="5652" y="6272"/>
                      <a:pt x="5295" y="5665"/>
                    </a:cubicBezTo>
                    <a:lnTo>
                      <a:pt x="5295" y="5665"/>
                    </a:lnTo>
                    <a:cubicBezTo>
                      <a:pt x="5343" y="5736"/>
                      <a:pt x="5402" y="5796"/>
                      <a:pt x="5462" y="5855"/>
                    </a:cubicBezTo>
                    <a:cubicBezTo>
                      <a:pt x="5881" y="6280"/>
                      <a:pt x="6426" y="6485"/>
                      <a:pt x="6968" y="6485"/>
                    </a:cubicBezTo>
                    <a:cubicBezTo>
                      <a:pt x="7656" y="6485"/>
                      <a:pt x="8340" y="6154"/>
                      <a:pt x="8760" y="5522"/>
                    </a:cubicBezTo>
                    <a:cubicBezTo>
                      <a:pt x="9498" y="4379"/>
                      <a:pt x="8986" y="2843"/>
                      <a:pt x="7712" y="2367"/>
                    </a:cubicBezTo>
                    <a:cubicBezTo>
                      <a:pt x="7562" y="970"/>
                      <a:pt x="6378" y="1"/>
                      <a:pt x="5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          </a:t>
                </a:r>
                <a:endParaRPr/>
              </a:p>
            </p:txBody>
          </p:sp>
          <p:sp>
            <p:nvSpPr>
              <p:cNvPr id="12707" name="Google Shape;12707;p44"/>
              <p:cNvSpPr/>
              <p:nvPr/>
            </p:nvSpPr>
            <p:spPr>
              <a:xfrm>
                <a:off x="3970213" y="2511031"/>
                <a:ext cx="66843" cy="50112"/>
              </a:xfrm>
              <a:custGeom>
                <a:rect b="b" l="l" r="r" t="t"/>
                <a:pathLst>
                  <a:path extrusionOk="0" h="2402" w="3204">
                    <a:moveTo>
                      <a:pt x="1602" y="1"/>
                    </a:moveTo>
                    <a:cubicBezTo>
                      <a:pt x="1298" y="1"/>
                      <a:pt x="993" y="117"/>
                      <a:pt x="763" y="353"/>
                    </a:cubicBezTo>
                    <a:cubicBezTo>
                      <a:pt x="1" y="1103"/>
                      <a:pt x="525" y="2389"/>
                      <a:pt x="1596" y="2401"/>
                    </a:cubicBezTo>
                    <a:cubicBezTo>
                      <a:pt x="2668" y="2401"/>
                      <a:pt x="3204" y="1115"/>
                      <a:pt x="2453" y="353"/>
                    </a:cubicBezTo>
                    <a:cubicBezTo>
                      <a:pt x="2220" y="120"/>
                      <a:pt x="1911" y="1"/>
                      <a:pt x="16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8" name="Google Shape;12708;p44"/>
              <p:cNvSpPr/>
              <p:nvPr/>
            </p:nvSpPr>
            <p:spPr>
              <a:xfrm>
                <a:off x="3876081" y="2447965"/>
                <a:ext cx="118249" cy="84034"/>
              </a:xfrm>
              <a:custGeom>
                <a:rect b="b" l="l" r="r" t="t"/>
                <a:pathLst>
                  <a:path extrusionOk="0" h="4028" w="5668">
                    <a:moveTo>
                      <a:pt x="2238" y="1"/>
                    </a:moveTo>
                    <a:cubicBezTo>
                      <a:pt x="1836" y="1"/>
                      <a:pt x="1432" y="120"/>
                      <a:pt x="1084" y="364"/>
                    </a:cubicBezTo>
                    <a:cubicBezTo>
                      <a:pt x="286" y="936"/>
                      <a:pt x="0" y="1995"/>
                      <a:pt x="429" y="2876"/>
                    </a:cubicBezTo>
                    <a:cubicBezTo>
                      <a:pt x="774" y="3594"/>
                      <a:pt x="1487" y="4027"/>
                      <a:pt x="2243" y="4027"/>
                    </a:cubicBezTo>
                    <a:cubicBezTo>
                      <a:pt x="2427" y="4027"/>
                      <a:pt x="2614" y="4002"/>
                      <a:pt x="2798" y="3948"/>
                    </a:cubicBezTo>
                    <a:cubicBezTo>
                      <a:pt x="3739" y="3674"/>
                      <a:pt x="4358" y="2757"/>
                      <a:pt x="4239" y="1781"/>
                    </a:cubicBezTo>
                    <a:lnTo>
                      <a:pt x="4239" y="1781"/>
                    </a:lnTo>
                    <a:cubicBezTo>
                      <a:pt x="4378" y="1852"/>
                      <a:pt x="4522" y="1884"/>
                      <a:pt x="4661" y="1884"/>
                    </a:cubicBezTo>
                    <a:cubicBezTo>
                      <a:pt x="5198" y="1884"/>
                      <a:pt x="5667" y="1403"/>
                      <a:pt x="5572" y="817"/>
                    </a:cubicBezTo>
                    <a:cubicBezTo>
                      <a:pt x="5495" y="326"/>
                      <a:pt x="5080" y="29"/>
                      <a:pt x="4653" y="29"/>
                    </a:cubicBezTo>
                    <a:cubicBezTo>
                      <a:pt x="4427" y="29"/>
                      <a:pt x="4198" y="112"/>
                      <a:pt x="4013" y="293"/>
                    </a:cubicBezTo>
                    <a:lnTo>
                      <a:pt x="4013" y="305"/>
                    </a:lnTo>
                    <a:cubicBezTo>
                      <a:pt x="3894" y="412"/>
                      <a:pt x="3810" y="555"/>
                      <a:pt x="3775" y="697"/>
                    </a:cubicBezTo>
                    <a:cubicBezTo>
                      <a:pt x="3739" y="662"/>
                      <a:pt x="3703" y="626"/>
                      <a:pt x="3667" y="590"/>
                    </a:cubicBezTo>
                    <a:cubicBezTo>
                      <a:pt x="3278" y="201"/>
                      <a:pt x="2760" y="1"/>
                      <a:pt x="2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9" name="Google Shape;12709;p44"/>
              <p:cNvSpPr/>
              <p:nvPr/>
            </p:nvSpPr>
            <p:spPr>
              <a:xfrm>
                <a:off x="3793445" y="2482617"/>
                <a:ext cx="61044" cy="45605"/>
              </a:xfrm>
              <a:custGeom>
                <a:rect b="b" l="l" r="r" t="t"/>
                <a:pathLst>
                  <a:path extrusionOk="0" h="2186" w="2926">
                    <a:moveTo>
                      <a:pt x="1458" y="1"/>
                    </a:moveTo>
                    <a:cubicBezTo>
                      <a:pt x="492" y="1"/>
                      <a:pt x="0" y="1171"/>
                      <a:pt x="687" y="1858"/>
                    </a:cubicBezTo>
                    <a:cubicBezTo>
                      <a:pt x="904" y="2076"/>
                      <a:pt x="1189" y="2186"/>
                      <a:pt x="1473" y="2186"/>
                    </a:cubicBezTo>
                    <a:cubicBezTo>
                      <a:pt x="1749" y="2186"/>
                      <a:pt x="2024" y="2082"/>
                      <a:pt x="2235" y="1870"/>
                    </a:cubicBezTo>
                    <a:cubicBezTo>
                      <a:pt x="2925" y="1180"/>
                      <a:pt x="2449" y="1"/>
                      <a:pt x="1473" y="1"/>
                    </a:cubicBezTo>
                    <a:cubicBezTo>
                      <a:pt x="1468" y="1"/>
                      <a:pt x="1463" y="1"/>
                      <a:pt x="1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0" name="Google Shape;12710;p44"/>
              <p:cNvSpPr/>
              <p:nvPr/>
            </p:nvSpPr>
            <p:spPr>
              <a:xfrm>
                <a:off x="3721323" y="2812989"/>
                <a:ext cx="41516" cy="31064"/>
              </a:xfrm>
              <a:custGeom>
                <a:rect b="b" l="l" r="r" t="t"/>
                <a:pathLst>
                  <a:path extrusionOk="0" h="1489" w="1990">
                    <a:moveTo>
                      <a:pt x="989" y="0"/>
                    </a:moveTo>
                    <a:cubicBezTo>
                      <a:pt x="322" y="0"/>
                      <a:pt x="1" y="810"/>
                      <a:pt x="477" y="1274"/>
                    </a:cubicBezTo>
                    <a:cubicBezTo>
                      <a:pt x="620" y="1417"/>
                      <a:pt x="807" y="1488"/>
                      <a:pt x="995" y="1488"/>
                    </a:cubicBezTo>
                    <a:cubicBezTo>
                      <a:pt x="1182" y="1488"/>
                      <a:pt x="1370" y="1417"/>
                      <a:pt x="1513" y="1274"/>
                    </a:cubicBezTo>
                    <a:cubicBezTo>
                      <a:pt x="1989" y="810"/>
                      <a:pt x="1656" y="0"/>
                      <a:pt x="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1" name="Google Shape;12711;p44"/>
              <p:cNvSpPr/>
              <p:nvPr/>
            </p:nvSpPr>
            <p:spPr>
              <a:xfrm>
                <a:off x="4066430" y="2733609"/>
                <a:ext cx="88374" cy="84159"/>
              </a:xfrm>
              <a:custGeom>
                <a:rect b="b" l="l" r="r" t="t"/>
                <a:pathLst>
                  <a:path extrusionOk="0" h="4034" w="4236">
                    <a:moveTo>
                      <a:pt x="2032" y="1"/>
                    </a:moveTo>
                    <a:cubicBezTo>
                      <a:pt x="1003" y="1"/>
                      <a:pt x="16" y="796"/>
                      <a:pt x="8" y="2007"/>
                    </a:cubicBezTo>
                    <a:cubicBezTo>
                      <a:pt x="0" y="3221"/>
                      <a:pt x="998" y="4033"/>
                      <a:pt x="2039" y="4033"/>
                    </a:cubicBezTo>
                    <a:cubicBezTo>
                      <a:pt x="2529" y="4033"/>
                      <a:pt x="3029" y="3852"/>
                      <a:pt x="3437" y="3448"/>
                    </a:cubicBezTo>
                    <a:cubicBezTo>
                      <a:pt x="4223" y="2662"/>
                      <a:pt x="4235" y="1388"/>
                      <a:pt x="3449" y="602"/>
                    </a:cubicBezTo>
                    <a:cubicBezTo>
                      <a:pt x="3038" y="187"/>
                      <a:pt x="2530" y="1"/>
                      <a:pt x="20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2" name="Google Shape;12712;p44"/>
              <p:cNvSpPr/>
              <p:nvPr/>
            </p:nvSpPr>
            <p:spPr>
              <a:xfrm>
                <a:off x="4120256" y="2837440"/>
                <a:ext cx="75522" cy="56537"/>
              </a:xfrm>
              <a:custGeom>
                <a:rect b="b" l="l" r="r" t="t"/>
                <a:pathLst>
                  <a:path extrusionOk="0" h="2710" w="3620">
                    <a:moveTo>
                      <a:pt x="1809" y="1"/>
                    </a:moveTo>
                    <a:cubicBezTo>
                      <a:pt x="1466" y="1"/>
                      <a:pt x="1122" y="129"/>
                      <a:pt x="857" y="388"/>
                    </a:cubicBezTo>
                    <a:cubicBezTo>
                      <a:pt x="0" y="1245"/>
                      <a:pt x="595" y="2698"/>
                      <a:pt x="1798" y="2710"/>
                    </a:cubicBezTo>
                    <a:cubicBezTo>
                      <a:pt x="3001" y="2710"/>
                      <a:pt x="3620" y="1257"/>
                      <a:pt x="2774" y="400"/>
                    </a:cubicBezTo>
                    <a:cubicBezTo>
                      <a:pt x="2509" y="135"/>
                      <a:pt x="2159" y="1"/>
                      <a:pt x="18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3" name="Google Shape;12713;p44"/>
              <p:cNvSpPr/>
              <p:nvPr/>
            </p:nvSpPr>
            <p:spPr>
              <a:xfrm>
                <a:off x="4170179" y="2794359"/>
                <a:ext cx="35529" cy="26600"/>
              </a:xfrm>
              <a:custGeom>
                <a:rect b="b" l="l" r="r" t="t"/>
                <a:pathLst>
                  <a:path extrusionOk="0" h="1275" w="1703">
                    <a:moveTo>
                      <a:pt x="847" y="0"/>
                    </a:moveTo>
                    <a:cubicBezTo>
                      <a:pt x="685" y="0"/>
                      <a:pt x="524" y="60"/>
                      <a:pt x="405" y="179"/>
                    </a:cubicBezTo>
                    <a:cubicBezTo>
                      <a:pt x="0" y="584"/>
                      <a:pt x="286" y="1274"/>
                      <a:pt x="846" y="1274"/>
                    </a:cubicBezTo>
                    <a:cubicBezTo>
                      <a:pt x="1417" y="1274"/>
                      <a:pt x="1703" y="584"/>
                      <a:pt x="1298" y="179"/>
                    </a:cubicBezTo>
                    <a:cubicBezTo>
                      <a:pt x="1173" y="60"/>
                      <a:pt x="1009" y="0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4" name="Google Shape;12714;p44"/>
              <p:cNvSpPr/>
              <p:nvPr/>
            </p:nvSpPr>
            <p:spPr>
              <a:xfrm>
                <a:off x="4105088" y="2994552"/>
                <a:ext cx="24868" cy="18651"/>
              </a:xfrm>
              <a:custGeom>
                <a:rect b="b" l="l" r="r" t="t"/>
                <a:pathLst>
                  <a:path extrusionOk="0" h="894" w="1192">
                    <a:moveTo>
                      <a:pt x="596" y="1"/>
                    </a:moveTo>
                    <a:cubicBezTo>
                      <a:pt x="480" y="1"/>
                      <a:pt x="364" y="48"/>
                      <a:pt x="275" y="144"/>
                    </a:cubicBezTo>
                    <a:cubicBezTo>
                      <a:pt x="1" y="417"/>
                      <a:pt x="203" y="894"/>
                      <a:pt x="596" y="894"/>
                    </a:cubicBezTo>
                    <a:cubicBezTo>
                      <a:pt x="989" y="894"/>
                      <a:pt x="1192" y="417"/>
                      <a:pt x="918" y="144"/>
                    </a:cubicBezTo>
                    <a:cubicBezTo>
                      <a:pt x="828" y="48"/>
                      <a:pt x="712" y="1"/>
                      <a:pt x="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5" name="Google Shape;12715;p44"/>
              <p:cNvSpPr/>
              <p:nvPr/>
            </p:nvSpPr>
            <p:spPr>
              <a:xfrm>
                <a:off x="3946450" y="2942167"/>
                <a:ext cx="55828" cy="53387"/>
              </a:xfrm>
              <a:custGeom>
                <a:rect b="b" l="l" r="r" t="t"/>
                <a:pathLst>
                  <a:path extrusionOk="0" h="2559" w="2676">
                    <a:moveTo>
                      <a:pt x="1294" y="0"/>
                    </a:moveTo>
                    <a:cubicBezTo>
                      <a:pt x="639" y="0"/>
                      <a:pt x="9" y="509"/>
                      <a:pt x="9" y="1273"/>
                    </a:cubicBezTo>
                    <a:cubicBezTo>
                      <a:pt x="1" y="2043"/>
                      <a:pt x="632" y="2559"/>
                      <a:pt x="1291" y="2559"/>
                    </a:cubicBezTo>
                    <a:cubicBezTo>
                      <a:pt x="1601" y="2559"/>
                      <a:pt x="1917" y="2445"/>
                      <a:pt x="2176" y="2190"/>
                    </a:cubicBezTo>
                    <a:cubicBezTo>
                      <a:pt x="2676" y="1690"/>
                      <a:pt x="2676" y="880"/>
                      <a:pt x="2188" y="380"/>
                    </a:cubicBezTo>
                    <a:cubicBezTo>
                      <a:pt x="1929" y="118"/>
                      <a:pt x="1609" y="0"/>
                      <a:pt x="12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6" name="Google Shape;12716;p44"/>
              <p:cNvSpPr/>
              <p:nvPr/>
            </p:nvSpPr>
            <p:spPr>
              <a:xfrm>
                <a:off x="4242468" y="2827384"/>
                <a:ext cx="41496" cy="31085"/>
              </a:xfrm>
              <a:custGeom>
                <a:rect b="b" l="l" r="r" t="t"/>
                <a:pathLst>
                  <a:path extrusionOk="0" h="1490" w="1989">
                    <a:moveTo>
                      <a:pt x="990" y="1"/>
                    </a:moveTo>
                    <a:cubicBezTo>
                      <a:pt x="798" y="1"/>
                      <a:pt x="607" y="72"/>
                      <a:pt x="464" y="215"/>
                    </a:cubicBezTo>
                    <a:cubicBezTo>
                      <a:pt x="0" y="691"/>
                      <a:pt x="333" y="1489"/>
                      <a:pt x="988" y="1489"/>
                    </a:cubicBezTo>
                    <a:cubicBezTo>
                      <a:pt x="1655" y="1489"/>
                      <a:pt x="1988" y="691"/>
                      <a:pt x="1524" y="215"/>
                    </a:cubicBezTo>
                    <a:cubicBezTo>
                      <a:pt x="1375" y="72"/>
                      <a:pt x="1182" y="1"/>
                      <a:pt x="9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7" name="Google Shape;12717;p44"/>
              <p:cNvSpPr/>
              <p:nvPr/>
            </p:nvSpPr>
            <p:spPr>
              <a:xfrm>
                <a:off x="4118503" y="2424746"/>
                <a:ext cx="78276" cy="46210"/>
              </a:xfrm>
              <a:custGeom>
                <a:rect b="b" l="l" r="r" t="t"/>
                <a:pathLst>
                  <a:path extrusionOk="0" h="2215" w="3752">
                    <a:moveTo>
                      <a:pt x="1" y="1"/>
                    </a:moveTo>
                    <a:lnTo>
                      <a:pt x="1" y="1"/>
                    </a:lnTo>
                    <a:cubicBezTo>
                      <a:pt x="144" y="489"/>
                      <a:pt x="406" y="941"/>
                      <a:pt x="763" y="1310"/>
                    </a:cubicBezTo>
                    <a:cubicBezTo>
                      <a:pt x="1352" y="1900"/>
                      <a:pt x="2136" y="2215"/>
                      <a:pt x="2943" y="2215"/>
                    </a:cubicBezTo>
                    <a:cubicBezTo>
                      <a:pt x="3212" y="2215"/>
                      <a:pt x="3483" y="2180"/>
                      <a:pt x="3751" y="2108"/>
                    </a:cubicBezTo>
                    <a:cubicBezTo>
                      <a:pt x="2608" y="1239"/>
                      <a:pt x="1346" y="525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8" name="Google Shape;12718;p44"/>
              <p:cNvSpPr/>
              <p:nvPr/>
            </p:nvSpPr>
            <p:spPr>
              <a:xfrm>
                <a:off x="3807777" y="2955686"/>
                <a:ext cx="211900" cy="88311"/>
              </a:xfrm>
              <a:custGeom>
                <a:rect b="b" l="l" r="r" t="t"/>
                <a:pathLst>
                  <a:path extrusionOk="0" h="4233" w="10157">
                    <a:moveTo>
                      <a:pt x="2760" y="0"/>
                    </a:moveTo>
                    <a:cubicBezTo>
                      <a:pt x="1792" y="0"/>
                      <a:pt x="809" y="344"/>
                      <a:pt x="0" y="1090"/>
                    </a:cubicBezTo>
                    <a:cubicBezTo>
                      <a:pt x="2679" y="3132"/>
                      <a:pt x="5946" y="4233"/>
                      <a:pt x="9305" y="4233"/>
                    </a:cubicBezTo>
                    <a:cubicBezTo>
                      <a:pt x="9588" y="4233"/>
                      <a:pt x="9872" y="4225"/>
                      <a:pt x="10156" y="4209"/>
                    </a:cubicBezTo>
                    <a:cubicBezTo>
                      <a:pt x="9761" y="3331"/>
                      <a:pt x="8897" y="2823"/>
                      <a:pt x="8007" y="2823"/>
                    </a:cubicBezTo>
                    <a:cubicBezTo>
                      <a:pt x="7582" y="2823"/>
                      <a:pt x="7151" y="2939"/>
                      <a:pt x="6763" y="3185"/>
                    </a:cubicBezTo>
                    <a:lnTo>
                      <a:pt x="6763" y="3173"/>
                    </a:lnTo>
                    <a:cubicBezTo>
                      <a:pt x="6299" y="1184"/>
                      <a:pt x="4557" y="0"/>
                      <a:pt x="27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9" name="Google Shape;12719;p44"/>
              <p:cNvSpPr/>
              <p:nvPr/>
            </p:nvSpPr>
            <p:spPr>
              <a:xfrm>
                <a:off x="4223087" y="2619243"/>
                <a:ext cx="34548" cy="25849"/>
              </a:xfrm>
              <a:custGeom>
                <a:rect b="b" l="l" r="r" t="t"/>
                <a:pathLst>
                  <a:path extrusionOk="0" h="1239" w="1656">
                    <a:moveTo>
                      <a:pt x="828" y="0"/>
                    </a:moveTo>
                    <a:cubicBezTo>
                      <a:pt x="670" y="0"/>
                      <a:pt x="512" y="60"/>
                      <a:pt x="393" y="179"/>
                    </a:cubicBezTo>
                    <a:cubicBezTo>
                      <a:pt x="0" y="572"/>
                      <a:pt x="274" y="1239"/>
                      <a:pt x="834" y="1239"/>
                    </a:cubicBezTo>
                    <a:cubicBezTo>
                      <a:pt x="1381" y="1239"/>
                      <a:pt x="1655" y="572"/>
                      <a:pt x="1262" y="179"/>
                    </a:cubicBezTo>
                    <a:cubicBezTo>
                      <a:pt x="1143" y="60"/>
                      <a:pt x="986" y="0"/>
                      <a:pt x="8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0" name="Google Shape;12720;p44"/>
              <p:cNvSpPr/>
              <p:nvPr/>
            </p:nvSpPr>
            <p:spPr>
              <a:xfrm>
                <a:off x="4206188" y="2560162"/>
                <a:ext cx="68763" cy="51405"/>
              </a:xfrm>
              <a:custGeom>
                <a:rect b="b" l="l" r="r" t="t"/>
                <a:pathLst>
                  <a:path extrusionOk="0" h="2464" w="3296">
                    <a:moveTo>
                      <a:pt x="1650" y="0"/>
                    </a:moveTo>
                    <a:cubicBezTo>
                      <a:pt x="1336" y="0"/>
                      <a:pt x="1023" y="119"/>
                      <a:pt x="787" y="356"/>
                    </a:cubicBezTo>
                    <a:cubicBezTo>
                      <a:pt x="1" y="1130"/>
                      <a:pt x="548" y="2463"/>
                      <a:pt x="1644" y="2463"/>
                    </a:cubicBezTo>
                    <a:cubicBezTo>
                      <a:pt x="1649" y="2463"/>
                      <a:pt x="1654" y="2463"/>
                      <a:pt x="1658" y="2463"/>
                    </a:cubicBezTo>
                    <a:cubicBezTo>
                      <a:pt x="2744" y="2463"/>
                      <a:pt x="3295" y="1150"/>
                      <a:pt x="2525" y="368"/>
                    </a:cubicBezTo>
                    <a:cubicBezTo>
                      <a:pt x="2285" y="122"/>
                      <a:pt x="1967" y="0"/>
                      <a:pt x="16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1" name="Google Shape;12721;p44"/>
              <p:cNvSpPr/>
              <p:nvPr/>
            </p:nvSpPr>
            <p:spPr>
              <a:xfrm>
                <a:off x="3733757" y="2646802"/>
                <a:ext cx="24847" cy="18651"/>
              </a:xfrm>
              <a:custGeom>
                <a:rect b="b" l="l" r="r" t="t"/>
                <a:pathLst>
                  <a:path extrusionOk="0" h="894" w="1191">
                    <a:moveTo>
                      <a:pt x="601" y="1"/>
                    </a:moveTo>
                    <a:cubicBezTo>
                      <a:pt x="485" y="1"/>
                      <a:pt x="369" y="49"/>
                      <a:pt x="286" y="144"/>
                    </a:cubicBezTo>
                    <a:cubicBezTo>
                      <a:pt x="0" y="418"/>
                      <a:pt x="202" y="894"/>
                      <a:pt x="595" y="894"/>
                    </a:cubicBezTo>
                    <a:cubicBezTo>
                      <a:pt x="1000" y="894"/>
                      <a:pt x="1191" y="418"/>
                      <a:pt x="917" y="144"/>
                    </a:cubicBezTo>
                    <a:cubicBezTo>
                      <a:pt x="833" y="49"/>
                      <a:pt x="717" y="1"/>
                      <a:pt x="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722" name="Google Shape;12722;p44"/>
            <p:cNvSpPr/>
            <p:nvPr/>
          </p:nvSpPr>
          <p:spPr>
            <a:xfrm rot="2700000">
              <a:off x="1520976" y="1696176"/>
              <a:ext cx="274499" cy="274499"/>
            </a:xfrm>
            <a:prstGeom prst="mathPlus">
              <a:avLst>
                <a:gd fmla="val 10026" name="adj1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23" name="Google Shape;12723;p44"/>
            <p:cNvGrpSpPr/>
            <p:nvPr/>
          </p:nvGrpSpPr>
          <p:grpSpPr>
            <a:xfrm flipH="1" rot="-939819">
              <a:off x="1604487" y="1468160"/>
              <a:ext cx="325598" cy="326451"/>
              <a:chOff x="1345022" y="1519397"/>
              <a:chExt cx="325586" cy="326439"/>
            </a:xfrm>
          </p:grpSpPr>
          <p:sp>
            <p:nvSpPr>
              <p:cNvPr id="12724" name="Google Shape;12724;p44"/>
              <p:cNvSpPr/>
              <p:nvPr/>
            </p:nvSpPr>
            <p:spPr>
              <a:xfrm>
                <a:off x="1579040" y="1519397"/>
                <a:ext cx="91568" cy="326439"/>
              </a:xfrm>
              <a:custGeom>
                <a:rect b="b" l="l" r="r" t="t"/>
                <a:pathLst>
                  <a:path extrusionOk="0" h="35348" w="9918">
                    <a:moveTo>
                      <a:pt x="306" y="1"/>
                    </a:moveTo>
                    <a:cubicBezTo>
                      <a:pt x="153" y="1"/>
                      <a:pt x="1" y="127"/>
                      <a:pt x="71" y="323"/>
                    </a:cubicBezTo>
                    <a:lnTo>
                      <a:pt x="9417" y="35161"/>
                    </a:lnTo>
                    <a:cubicBezTo>
                      <a:pt x="9437" y="35271"/>
                      <a:pt x="9542" y="35348"/>
                      <a:pt x="9653" y="35348"/>
                    </a:cubicBezTo>
                    <a:cubicBezTo>
                      <a:pt x="9673" y="35348"/>
                      <a:pt x="9694" y="35345"/>
                      <a:pt x="9715" y="35340"/>
                    </a:cubicBezTo>
                    <a:cubicBezTo>
                      <a:pt x="9834" y="35304"/>
                      <a:pt x="9917" y="35173"/>
                      <a:pt x="9881" y="35042"/>
                    </a:cubicBezTo>
                    <a:lnTo>
                      <a:pt x="547" y="204"/>
                    </a:lnTo>
                    <a:cubicBezTo>
                      <a:pt x="518" y="62"/>
                      <a:pt x="412" y="1"/>
                      <a:pt x="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725" name="Google Shape;12725;p44"/>
              <p:cNvGrpSpPr/>
              <p:nvPr/>
            </p:nvGrpSpPr>
            <p:grpSpPr>
              <a:xfrm flipH="1" rot="-927287">
                <a:off x="1373238" y="1553153"/>
                <a:ext cx="244472" cy="244997"/>
                <a:chOff x="4045391" y="1910950"/>
                <a:chExt cx="558237" cy="559314"/>
              </a:xfrm>
            </p:grpSpPr>
            <p:sp>
              <p:nvSpPr>
                <p:cNvPr id="12726" name="Google Shape;12726;p44"/>
                <p:cNvSpPr/>
                <p:nvPr/>
              </p:nvSpPr>
              <p:spPr>
                <a:xfrm>
                  <a:off x="4045655" y="1910950"/>
                  <a:ext cx="557708" cy="365498"/>
                </a:xfrm>
                <a:custGeom>
                  <a:rect b="b" l="l" r="r" t="t"/>
                  <a:pathLst>
                    <a:path extrusionOk="0" h="16574" w="25290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16133"/>
                      </a:lnTo>
                      <a:cubicBezTo>
                        <a:pt x="0" y="16371"/>
                        <a:pt x="191" y="16574"/>
                        <a:pt x="429" y="16574"/>
                      </a:cubicBezTo>
                      <a:lnTo>
                        <a:pt x="24861" y="16574"/>
                      </a:lnTo>
                      <a:cubicBezTo>
                        <a:pt x="25099" y="16574"/>
                        <a:pt x="25289" y="16371"/>
                        <a:pt x="25289" y="16133"/>
                      </a:cubicBezTo>
                      <a:lnTo>
                        <a:pt x="25289" y="429"/>
                      </a:lnTo>
                      <a:cubicBezTo>
                        <a:pt x="25289" y="191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7" name="Google Shape;12727;p44"/>
                <p:cNvSpPr/>
                <p:nvPr/>
              </p:nvSpPr>
              <p:spPr>
                <a:xfrm>
                  <a:off x="4045391" y="1910950"/>
                  <a:ext cx="557972" cy="28382"/>
                </a:xfrm>
                <a:custGeom>
                  <a:rect b="b" l="l" r="r" t="t"/>
                  <a:pathLst>
                    <a:path extrusionOk="0" h="1287" w="25302">
                      <a:moveTo>
                        <a:pt x="441" y="0"/>
                      </a:moveTo>
                      <a:cubicBezTo>
                        <a:pt x="203" y="0"/>
                        <a:pt x="1" y="203"/>
                        <a:pt x="1" y="441"/>
                      </a:cubicBez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441"/>
                      </a:lnTo>
                      <a:cubicBezTo>
                        <a:pt x="25301" y="203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8" name="Google Shape;12728;p44"/>
                <p:cNvSpPr/>
                <p:nvPr/>
              </p:nvSpPr>
              <p:spPr>
                <a:xfrm>
                  <a:off x="4045391" y="1967142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1" y="0"/>
                      </a:moveTo>
                      <a:lnTo>
                        <a:pt x="1" y="1274"/>
                      </a:lnTo>
                      <a:lnTo>
                        <a:pt x="25301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9" name="Google Shape;12729;p44"/>
                <p:cNvSpPr/>
                <p:nvPr/>
              </p:nvSpPr>
              <p:spPr>
                <a:xfrm>
                  <a:off x="4045655" y="2079525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0" y="0"/>
                      </a:moveTo>
                      <a:lnTo>
                        <a:pt x="0" y="846"/>
                      </a:lnTo>
                      <a:cubicBezTo>
                        <a:pt x="0" y="1084"/>
                        <a:pt x="191" y="1274"/>
                        <a:pt x="441" y="1274"/>
                      </a:cubicBezTo>
                      <a:lnTo>
                        <a:pt x="25289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0" name="Google Shape;12730;p44"/>
                <p:cNvSpPr/>
                <p:nvPr/>
              </p:nvSpPr>
              <p:spPr>
                <a:xfrm>
                  <a:off x="4045391" y="2191908"/>
                  <a:ext cx="557972" cy="28360"/>
                </a:xfrm>
                <a:custGeom>
                  <a:rect b="b" l="l" r="r" t="t"/>
                  <a:pathLst>
                    <a:path extrusionOk="0" h="1286" w="25302">
                      <a:moveTo>
                        <a:pt x="1" y="0"/>
                      </a:move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1" name="Google Shape;12731;p44"/>
                <p:cNvSpPr/>
                <p:nvPr/>
              </p:nvSpPr>
              <p:spPr>
                <a:xfrm rot="-8087597">
                  <a:off x="4045689" y="2248342"/>
                  <a:ext cx="557896" cy="28122"/>
                </a:xfrm>
                <a:custGeom>
                  <a:rect b="b" l="l" r="r" t="t"/>
                  <a:pathLst>
                    <a:path extrusionOk="0" h="1275" w="25302">
                      <a:moveTo>
                        <a:pt x="0" y="1"/>
                      </a:moveTo>
                      <a:lnTo>
                        <a:pt x="0" y="834"/>
                      </a:lnTo>
                      <a:cubicBezTo>
                        <a:pt x="0" y="1072"/>
                        <a:pt x="191" y="1275"/>
                        <a:pt x="429" y="1275"/>
                      </a:cubicBezTo>
                      <a:lnTo>
                        <a:pt x="24861" y="1275"/>
                      </a:lnTo>
                      <a:cubicBezTo>
                        <a:pt x="25099" y="1275"/>
                        <a:pt x="25301" y="1072"/>
                        <a:pt x="25301" y="834"/>
                      </a:cubicBezTo>
                      <a:lnTo>
                        <a:pt x="253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2" name="Google Shape;12732;p44"/>
                <p:cNvSpPr/>
                <p:nvPr/>
              </p:nvSpPr>
              <p:spPr>
                <a:xfrm>
                  <a:off x="4045655" y="1910950"/>
                  <a:ext cx="259690" cy="196686"/>
                </a:xfrm>
                <a:custGeom>
                  <a:rect b="b" l="l" r="r" t="t"/>
                  <a:pathLst>
                    <a:path extrusionOk="0" h="8919" w="11776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8490"/>
                      </a:lnTo>
                      <a:cubicBezTo>
                        <a:pt x="0" y="8728"/>
                        <a:pt x="191" y="8918"/>
                        <a:pt x="429" y="8918"/>
                      </a:cubicBezTo>
                      <a:lnTo>
                        <a:pt x="11335" y="8918"/>
                      </a:lnTo>
                      <a:cubicBezTo>
                        <a:pt x="11573" y="8918"/>
                        <a:pt x="11776" y="8728"/>
                        <a:pt x="11776" y="8490"/>
                      </a:cubicBezTo>
                      <a:lnTo>
                        <a:pt x="11776" y="429"/>
                      </a:lnTo>
                      <a:cubicBezTo>
                        <a:pt x="11776" y="191"/>
                        <a:pt x="11573" y="0"/>
                        <a:pt x="113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733" name="Google Shape;12733;p44"/>
          <p:cNvSpPr/>
          <p:nvPr/>
        </p:nvSpPr>
        <p:spPr>
          <a:xfrm rot="-1667824">
            <a:off x="1896193" y="1908773"/>
            <a:ext cx="643990" cy="457655"/>
          </a:xfrm>
          <a:custGeom>
            <a:rect b="b" l="l" r="r" t="t"/>
            <a:pathLst>
              <a:path extrusionOk="0" h="4028" w="5668">
                <a:moveTo>
                  <a:pt x="2238" y="1"/>
                </a:moveTo>
                <a:cubicBezTo>
                  <a:pt x="1836" y="1"/>
                  <a:pt x="1432" y="120"/>
                  <a:pt x="1084" y="364"/>
                </a:cubicBezTo>
                <a:cubicBezTo>
                  <a:pt x="286" y="936"/>
                  <a:pt x="0" y="1995"/>
                  <a:pt x="429" y="2876"/>
                </a:cubicBezTo>
                <a:cubicBezTo>
                  <a:pt x="774" y="3594"/>
                  <a:pt x="1487" y="4027"/>
                  <a:pt x="2243" y="4027"/>
                </a:cubicBezTo>
                <a:cubicBezTo>
                  <a:pt x="2427" y="4027"/>
                  <a:pt x="2614" y="4002"/>
                  <a:pt x="2798" y="3948"/>
                </a:cubicBezTo>
                <a:cubicBezTo>
                  <a:pt x="3739" y="3674"/>
                  <a:pt x="4358" y="2757"/>
                  <a:pt x="4239" y="1781"/>
                </a:cubicBezTo>
                <a:lnTo>
                  <a:pt x="4239" y="1781"/>
                </a:lnTo>
                <a:cubicBezTo>
                  <a:pt x="4378" y="1852"/>
                  <a:pt x="4522" y="1884"/>
                  <a:pt x="4661" y="1884"/>
                </a:cubicBezTo>
                <a:cubicBezTo>
                  <a:pt x="5198" y="1884"/>
                  <a:pt x="5667" y="1403"/>
                  <a:pt x="5572" y="817"/>
                </a:cubicBezTo>
                <a:cubicBezTo>
                  <a:pt x="5495" y="326"/>
                  <a:pt x="5080" y="29"/>
                  <a:pt x="4653" y="29"/>
                </a:cubicBezTo>
                <a:cubicBezTo>
                  <a:pt x="4427" y="29"/>
                  <a:pt x="4198" y="112"/>
                  <a:pt x="4013" y="293"/>
                </a:cubicBezTo>
                <a:lnTo>
                  <a:pt x="4013" y="305"/>
                </a:lnTo>
                <a:cubicBezTo>
                  <a:pt x="3894" y="412"/>
                  <a:pt x="3810" y="555"/>
                  <a:pt x="3775" y="697"/>
                </a:cubicBezTo>
                <a:cubicBezTo>
                  <a:pt x="3739" y="662"/>
                  <a:pt x="3703" y="626"/>
                  <a:pt x="3667" y="590"/>
                </a:cubicBezTo>
                <a:cubicBezTo>
                  <a:pt x="3278" y="201"/>
                  <a:pt x="2760" y="1"/>
                  <a:pt x="22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37" name="Shape 1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8" name="Google Shape;12738;p45"/>
          <p:cNvPicPr preferRelativeResize="0"/>
          <p:nvPr/>
        </p:nvPicPr>
        <p:blipFill rotWithShape="1">
          <a:blip r:embed="rId3">
            <a:alphaModFix/>
          </a:blip>
          <a:srcRect b="32365" l="67139" r="1522" t="15491"/>
          <a:stretch/>
        </p:blipFill>
        <p:spPr>
          <a:xfrm>
            <a:off x="4792374" y="1089575"/>
            <a:ext cx="3624600" cy="3391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739" name="Google Shape;12739;p45"/>
          <p:cNvPicPr preferRelativeResize="0"/>
          <p:nvPr/>
        </p:nvPicPr>
        <p:blipFill rotWithShape="1">
          <a:blip r:embed="rId4">
            <a:alphaModFix/>
          </a:blip>
          <a:srcRect b="13699" l="27839" r="29125" t="13699"/>
          <a:stretch/>
        </p:blipFill>
        <p:spPr>
          <a:xfrm>
            <a:off x="656725" y="1089575"/>
            <a:ext cx="3574800" cy="3391200"/>
          </a:xfrm>
          <a:prstGeom prst="flowChartAlternateProcess">
            <a:avLst/>
          </a:prstGeom>
          <a:noFill/>
          <a:ln>
            <a:noFill/>
          </a:ln>
        </p:spPr>
      </p:pic>
      <p:sp>
        <p:nvSpPr>
          <p:cNvPr id="12740" name="Google Shape;12740;p45"/>
          <p:cNvSpPr txBox="1"/>
          <p:nvPr/>
        </p:nvSpPr>
        <p:spPr>
          <a:xfrm>
            <a:off x="1758025" y="4480650"/>
            <a:ext cx="1500600" cy="560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Astronauta</a:t>
            </a:r>
            <a:endParaRPr sz="2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sp>
        <p:nvSpPr>
          <p:cNvPr id="12741" name="Google Shape;12741;p45"/>
          <p:cNvSpPr txBox="1"/>
          <p:nvPr/>
        </p:nvSpPr>
        <p:spPr>
          <a:xfrm>
            <a:off x="5912950" y="511730"/>
            <a:ext cx="1337400" cy="5727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Explosão</a:t>
            </a:r>
            <a:endParaRPr sz="2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45" name="Shape 12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6" name="Google Shape;12746;p46"/>
          <p:cNvSpPr txBox="1"/>
          <p:nvPr>
            <p:ph type="title"/>
          </p:nvPr>
        </p:nvSpPr>
        <p:spPr>
          <a:xfrm>
            <a:off x="3316375" y="20793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Adicionais</a:t>
            </a:r>
            <a:endParaRPr sz="5600"/>
          </a:p>
        </p:txBody>
      </p:sp>
      <p:sp>
        <p:nvSpPr>
          <p:cNvPr id="12747" name="Google Shape;12747;p46"/>
          <p:cNvSpPr txBox="1"/>
          <p:nvPr>
            <p:ph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06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748" name="Google Shape;12748;p46"/>
          <p:cNvSpPr/>
          <p:nvPr/>
        </p:nvSpPr>
        <p:spPr>
          <a:xfrm>
            <a:off x="6948753" y="808745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49" name="Google Shape;12749;p46"/>
          <p:cNvGrpSpPr/>
          <p:nvPr/>
        </p:nvGrpSpPr>
        <p:grpSpPr>
          <a:xfrm>
            <a:off x="-775375" y="945325"/>
            <a:ext cx="4167300" cy="4167300"/>
            <a:chOff x="-1232575" y="488125"/>
            <a:chExt cx="4167300" cy="4167300"/>
          </a:xfrm>
        </p:grpSpPr>
        <p:sp>
          <p:nvSpPr>
            <p:cNvPr id="12750" name="Google Shape;12750;p46"/>
            <p:cNvSpPr/>
            <p:nvPr/>
          </p:nvSpPr>
          <p:spPr>
            <a:xfrm>
              <a:off x="-1232575" y="488125"/>
              <a:ext cx="4167300" cy="4167300"/>
            </a:xfrm>
            <a:prstGeom prst="ellipse">
              <a:avLst/>
            </a:prstGeom>
            <a:noFill/>
            <a:ln cap="flat" cmpd="sng" w="19050">
              <a:solidFill>
                <a:schemeClr val="accent4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51" name="Google Shape;12751;p46"/>
            <p:cNvGrpSpPr/>
            <p:nvPr/>
          </p:nvGrpSpPr>
          <p:grpSpPr>
            <a:xfrm>
              <a:off x="-1031365" y="840187"/>
              <a:ext cx="3764819" cy="3491623"/>
              <a:chOff x="3656253" y="2402862"/>
              <a:chExt cx="691300" cy="641135"/>
            </a:xfrm>
          </p:grpSpPr>
          <p:sp>
            <p:nvSpPr>
              <p:cNvPr id="12752" name="Google Shape;12752;p46"/>
              <p:cNvSpPr/>
              <p:nvPr/>
            </p:nvSpPr>
            <p:spPr>
              <a:xfrm>
                <a:off x="3656253" y="2402862"/>
                <a:ext cx="691300" cy="640917"/>
              </a:xfrm>
              <a:custGeom>
                <a:rect b="b" l="l" r="r" t="t"/>
                <a:pathLst>
                  <a:path extrusionOk="0" h="30721" w="33136">
                    <a:moveTo>
                      <a:pt x="16566" y="0"/>
                    </a:moveTo>
                    <a:cubicBezTo>
                      <a:pt x="12659" y="0"/>
                      <a:pt x="8750" y="1480"/>
                      <a:pt x="5751" y="4443"/>
                    </a:cubicBezTo>
                    <a:cubicBezTo>
                      <a:pt x="1346" y="8825"/>
                      <a:pt x="0" y="15421"/>
                      <a:pt x="2346" y="21171"/>
                    </a:cubicBezTo>
                    <a:cubicBezTo>
                      <a:pt x="4703" y="26922"/>
                      <a:pt x="10287" y="30696"/>
                      <a:pt x="16490" y="30720"/>
                    </a:cubicBezTo>
                    <a:cubicBezTo>
                      <a:pt x="16520" y="30720"/>
                      <a:pt x="16550" y="30720"/>
                      <a:pt x="16579" y="30720"/>
                    </a:cubicBezTo>
                    <a:cubicBezTo>
                      <a:pt x="22759" y="30720"/>
                      <a:pt x="28337" y="27014"/>
                      <a:pt x="30730" y="21314"/>
                    </a:cubicBezTo>
                    <a:cubicBezTo>
                      <a:pt x="33135" y="15575"/>
                      <a:pt x="31861" y="8967"/>
                      <a:pt x="27480" y="4550"/>
                    </a:cubicBezTo>
                    <a:cubicBezTo>
                      <a:pt x="24478" y="1518"/>
                      <a:pt x="20524" y="0"/>
                      <a:pt x="165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  <p:sp>
            <p:nvSpPr>
              <p:cNvPr id="12753" name="Google Shape;12753;p46"/>
              <p:cNvSpPr/>
              <p:nvPr/>
            </p:nvSpPr>
            <p:spPr>
              <a:xfrm>
                <a:off x="3755850" y="2740514"/>
                <a:ext cx="360692" cy="276094"/>
              </a:xfrm>
              <a:custGeom>
                <a:rect b="b" l="l" r="r" t="t"/>
                <a:pathLst>
                  <a:path extrusionOk="0" h="13234" w="17289">
                    <a:moveTo>
                      <a:pt x="10337" y="0"/>
                    </a:moveTo>
                    <a:cubicBezTo>
                      <a:pt x="9622" y="0"/>
                      <a:pt x="8977" y="791"/>
                      <a:pt x="9454" y="1569"/>
                    </a:cubicBezTo>
                    <a:cubicBezTo>
                      <a:pt x="9440" y="1569"/>
                      <a:pt x="9425" y="1569"/>
                      <a:pt x="9411" y="1569"/>
                    </a:cubicBezTo>
                    <a:cubicBezTo>
                      <a:pt x="8498" y="1569"/>
                      <a:pt x="7623" y="1936"/>
                      <a:pt x="6990" y="2569"/>
                    </a:cubicBezTo>
                    <a:cubicBezTo>
                      <a:pt x="6954" y="2605"/>
                      <a:pt x="6930" y="2629"/>
                      <a:pt x="6894" y="2665"/>
                    </a:cubicBezTo>
                    <a:cubicBezTo>
                      <a:pt x="6752" y="2391"/>
                      <a:pt x="6561" y="2141"/>
                      <a:pt x="6335" y="1914"/>
                    </a:cubicBezTo>
                    <a:cubicBezTo>
                      <a:pt x="5653" y="1221"/>
                      <a:pt x="4755" y="876"/>
                      <a:pt x="3856" y="876"/>
                    </a:cubicBezTo>
                    <a:cubicBezTo>
                      <a:pt x="2963" y="876"/>
                      <a:pt x="2069" y="1215"/>
                      <a:pt x="1382" y="1891"/>
                    </a:cubicBezTo>
                    <a:cubicBezTo>
                      <a:pt x="1" y="3248"/>
                      <a:pt x="1" y="5474"/>
                      <a:pt x="1358" y="6844"/>
                    </a:cubicBezTo>
                    <a:cubicBezTo>
                      <a:pt x="1560" y="7046"/>
                      <a:pt x="1787" y="7225"/>
                      <a:pt x="2025" y="7379"/>
                    </a:cubicBezTo>
                    <a:cubicBezTo>
                      <a:pt x="1572" y="7903"/>
                      <a:pt x="1822" y="8725"/>
                      <a:pt x="2489" y="8927"/>
                    </a:cubicBezTo>
                    <a:cubicBezTo>
                      <a:pt x="2583" y="8956"/>
                      <a:pt x="2677" y="8969"/>
                      <a:pt x="2768" y="8969"/>
                    </a:cubicBezTo>
                    <a:cubicBezTo>
                      <a:pt x="3326" y="8969"/>
                      <a:pt x="3799" y="8473"/>
                      <a:pt x="3727" y="7879"/>
                    </a:cubicBezTo>
                    <a:lnTo>
                      <a:pt x="3727" y="7879"/>
                    </a:lnTo>
                    <a:cubicBezTo>
                      <a:pt x="3776" y="7882"/>
                      <a:pt x="3825" y="7883"/>
                      <a:pt x="3874" y="7883"/>
                    </a:cubicBezTo>
                    <a:cubicBezTo>
                      <a:pt x="4361" y="7883"/>
                      <a:pt x="4845" y="7775"/>
                      <a:pt x="5299" y="7570"/>
                    </a:cubicBezTo>
                    <a:cubicBezTo>
                      <a:pt x="5584" y="8612"/>
                      <a:pt x="6507" y="9216"/>
                      <a:pt x="7454" y="9216"/>
                    </a:cubicBezTo>
                    <a:cubicBezTo>
                      <a:pt x="8011" y="9216"/>
                      <a:pt x="8576" y="9008"/>
                      <a:pt x="9026" y="8558"/>
                    </a:cubicBezTo>
                    <a:cubicBezTo>
                      <a:pt x="9049" y="8534"/>
                      <a:pt x="9085" y="8499"/>
                      <a:pt x="9109" y="8463"/>
                    </a:cubicBezTo>
                    <a:cubicBezTo>
                      <a:pt x="9217" y="8473"/>
                      <a:pt x="9324" y="8478"/>
                      <a:pt x="9431" y="8478"/>
                    </a:cubicBezTo>
                    <a:cubicBezTo>
                      <a:pt x="10331" y="8478"/>
                      <a:pt x="11197" y="8125"/>
                      <a:pt x="11836" y="7487"/>
                    </a:cubicBezTo>
                    <a:cubicBezTo>
                      <a:pt x="11978" y="7344"/>
                      <a:pt x="12109" y="7189"/>
                      <a:pt x="12228" y="7022"/>
                    </a:cubicBezTo>
                    <a:lnTo>
                      <a:pt x="12228" y="7022"/>
                    </a:lnTo>
                    <a:cubicBezTo>
                      <a:pt x="12121" y="7999"/>
                      <a:pt x="12621" y="8927"/>
                      <a:pt x="13479" y="9380"/>
                    </a:cubicBezTo>
                    <a:cubicBezTo>
                      <a:pt x="11776" y="10368"/>
                      <a:pt x="12288" y="12952"/>
                      <a:pt x="14241" y="13213"/>
                    </a:cubicBezTo>
                    <a:cubicBezTo>
                      <a:pt x="14341" y="13227"/>
                      <a:pt x="14440" y="13234"/>
                      <a:pt x="14536" y="13234"/>
                    </a:cubicBezTo>
                    <a:cubicBezTo>
                      <a:pt x="16297" y="13234"/>
                      <a:pt x="17288" y="11046"/>
                      <a:pt x="15979" y="9725"/>
                    </a:cubicBezTo>
                    <a:cubicBezTo>
                      <a:pt x="15872" y="9606"/>
                      <a:pt x="15753" y="9511"/>
                      <a:pt x="15622" y="9427"/>
                    </a:cubicBezTo>
                    <a:cubicBezTo>
                      <a:pt x="15860" y="9320"/>
                      <a:pt x="16086" y="9165"/>
                      <a:pt x="16277" y="8975"/>
                    </a:cubicBezTo>
                    <a:cubicBezTo>
                      <a:pt x="17205" y="8046"/>
                      <a:pt x="17217" y="6534"/>
                      <a:pt x="16288" y="5593"/>
                    </a:cubicBezTo>
                    <a:cubicBezTo>
                      <a:pt x="15821" y="5126"/>
                      <a:pt x="15209" y="4891"/>
                      <a:pt x="14596" y="4891"/>
                    </a:cubicBezTo>
                    <a:cubicBezTo>
                      <a:pt x="13992" y="4891"/>
                      <a:pt x="13386" y="5120"/>
                      <a:pt x="12919" y="5582"/>
                    </a:cubicBezTo>
                    <a:cubicBezTo>
                      <a:pt x="12871" y="5629"/>
                      <a:pt x="12836" y="5677"/>
                      <a:pt x="12800" y="5713"/>
                    </a:cubicBezTo>
                    <a:cubicBezTo>
                      <a:pt x="13121" y="4153"/>
                      <a:pt x="12336" y="2581"/>
                      <a:pt x="10895" y="1903"/>
                    </a:cubicBezTo>
                    <a:cubicBezTo>
                      <a:pt x="10954" y="1855"/>
                      <a:pt x="11002" y="1819"/>
                      <a:pt x="11050" y="1772"/>
                    </a:cubicBezTo>
                    <a:cubicBezTo>
                      <a:pt x="11455" y="1367"/>
                      <a:pt x="11455" y="712"/>
                      <a:pt x="11062" y="319"/>
                    </a:cubicBezTo>
                    <a:cubicBezTo>
                      <a:pt x="10841" y="95"/>
                      <a:pt x="10585" y="0"/>
                      <a:pt x="10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4" name="Google Shape;12754;p46"/>
              <p:cNvSpPr/>
              <p:nvPr/>
            </p:nvSpPr>
            <p:spPr>
              <a:xfrm>
                <a:off x="3750858" y="2539707"/>
                <a:ext cx="198152" cy="220913"/>
              </a:xfrm>
              <a:custGeom>
                <a:rect b="b" l="l" r="r" t="t"/>
                <a:pathLst>
                  <a:path extrusionOk="0" h="10589" w="9498">
                    <a:moveTo>
                      <a:pt x="5057" y="5296"/>
                    </a:moveTo>
                    <a:cubicBezTo>
                      <a:pt x="5081" y="5343"/>
                      <a:pt x="5093" y="5367"/>
                      <a:pt x="5116" y="5415"/>
                    </a:cubicBezTo>
                    <a:cubicBezTo>
                      <a:pt x="5093" y="5367"/>
                      <a:pt x="5057" y="5331"/>
                      <a:pt x="5033" y="5296"/>
                    </a:cubicBezTo>
                    <a:close/>
                    <a:moveTo>
                      <a:pt x="5086" y="1"/>
                    </a:moveTo>
                    <a:cubicBezTo>
                      <a:pt x="4737" y="1"/>
                      <a:pt x="4380" y="72"/>
                      <a:pt x="4033" y="223"/>
                    </a:cubicBezTo>
                    <a:cubicBezTo>
                      <a:pt x="2390" y="926"/>
                      <a:pt x="1914" y="3021"/>
                      <a:pt x="3068" y="4379"/>
                    </a:cubicBezTo>
                    <a:cubicBezTo>
                      <a:pt x="3056" y="4379"/>
                      <a:pt x="3044" y="4378"/>
                      <a:pt x="3032" y="4378"/>
                    </a:cubicBezTo>
                    <a:cubicBezTo>
                      <a:pt x="1254" y="4378"/>
                      <a:pt x="0" y="6117"/>
                      <a:pt x="568" y="7808"/>
                    </a:cubicBezTo>
                    <a:cubicBezTo>
                      <a:pt x="945" y="8939"/>
                      <a:pt x="1980" y="9593"/>
                      <a:pt x="3048" y="9593"/>
                    </a:cubicBezTo>
                    <a:cubicBezTo>
                      <a:pt x="3598" y="9593"/>
                      <a:pt x="4158" y="9419"/>
                      <a:pt x="4640" y="9046"/>
                    </a:cubicBezTo>
                    <a:lnTo>
                      <a:pt x="4640" y="9046"/>
                    </a:lnTo>
                    <a:cubicBezTo>
                      <a:pt x="4618" y="9996"/>
                      <a:pt x="5384" y="10588"/>
                      <a:pt x="6164" y="10588"/>
                    </a:cubicBezTo>
                    <a:cubicBezTo>
                      <a:pt x="6626" y="10588"/>
                      <a:pt x="7092" y="10380"/>
                      <a:pt x="7402" y="9915"/>
                    </a:cubicBezTo>
                    <a:cubicBezTo>
                      <a:pt x="8119" y="8855"/>
                      <a:pt x="7286" y="7555"/>
                      <a:pt x="6174" y="7555"/>
                    </a:cubicBezTo>
                    <a:cubicBezTo>
                      <a:pt x="5975" y="7555"/>
                      <a:pt x="5767" y="7596"/>
                      <a:pt x="5557" y="7689"/>
                    </a:cubicBezTo>
                    <a:cubicBezTo>
                      <a:pt x="5735" y="6998"/>
                      <a:pt x="5652" y="6272"/>
                      <a:pt x="5295" y="5665"/>
                    </a:cubicBezTo>
                    <a:lnTo>
                      <a:pt x="5295" y="5665"/>
                    </a:lnTo>
                    <a:cubicBezTo>
                      <a:pt x="5343" y="5736"/>
                      <a:pt x="5402" y="5796"/>
                      <a:pt x="5462" y="5855"/>
                    </a:cubicBezTo>
                    <a:cubicBezTo>
                      <a:pt x="5881" y="6280"/>
                      <a:pt x="6426" y="6485"/>
                      <a:pt x="6968" y="6485"/>
                    </a:cubicBezTo>
                    <a:cubicBezTo>
                      <a:pt x="7656" y="6485"/>
                      <a:pt x="8340" y="6154"/>
                      <a:pt x="8760" y="5522"/>
                    </a:cubicBezTo>
                    <a:cubicBezTo>
                      <a:pt x="9498" y="4379"/>
                      <a:pt x="8986" y="2843"/>
                      <a:pt x="7712" y="2367"/>
                    </a:cubicBezTo>
                    <a:cubicBezTo>
                      <a:pt x="7562" y="970"/>
                      <a:pt x="6378" y="1"/>
                      <a:pt x="5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          </a:t>
                </a:r>
                <a:endParaRPr/>
              </a:p>
            </p:txBody>
          </p:sp>
          <p:sp>
            <p:nvSpPr>
              <p:cNvPr id="12755" name="Google Shape;12755;p46"/>
              <p:cNvSpPr/>
              <p:nvPr/>
            </p:nvSpPr>
            <p:spPr>
              <a:xfrm>
                <a:off x="3970213" y="2511031"/>
                <a:ext cx="66843" cy="50112"/>
              </a:xfrm>
              <a:custGeom>
                <a:rect b="b" l="l" r="r" t="t"/>
                <a:pathLst>
                  <a:path extrusionOk="0" h="2402" w="3204">
                    <a:moveTo>
                      <a:pt x="1602" y="1"/>
                    </a:moveTo>
                    <a:cubicBezTo>
                      <a:pt x="1298" y="1"/>
                      <a:pt x="993" y="117"/>
                      <a:pt x="763" y="353"/>
                    </a:cubicBezTo>
                    <a:cubicBezTo>
                      <a:pt x="1" y="1103"/>
                      <a:pt x="525" y="2389"/>
                      <a:pt x="1596" y="2401"/>
                    </a:cubicBezTo>
                    <a:cubicBezTo>
                      <a:pt x="2668" y="2401"/>
                      <a:pt x="3204" y="1115"/>
                      <a:pt x="2453" y="353"/>
                    </a:cubicBezTo>
                    <a:cubicBezTo>
                      <a:pt x="2220" y="120"/>
                      <a:pt x="1911" y="1"/>
                      <a:pt x="16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6" name="Google Shape;12756;p46"/>
              <p:cNvSpPr/>
              <p:nvPr/>
            </p:nvSpPr>
            <p:spPr>
              <a:xfrm>
                <a:off x="3876081" y="2447965"/>
                <a:ext cx="118249" cy="84034"/>
              </a:xfrm>
              <a:custGeom>
                <a:rect b="b" l="l" r="r" t="t"/>
                <a:pathLst>
                  <a:path extrusionOk="0" h="4028" w="5668">
                    <a:moveTo>
                      <a:pt x="2238" y="1"/>
                    </a:moveTo>
                    <a:cubicBezTo>
                      <a:pt x="1836" y="1"/>
                      <a:pt x="1432" y="120"/>
                      <a:pt x="1084" y="364"/>
                    </a:cubicBezTo>
                    <a:cubicBezTo>
                      <a:pt x="286" y="936"/>
                      <a:pt x="0" y="1995"/>
                      <a:pt x="429" y="2876"/>
                    </a:cubicBezTo>
                    <a:cubicBezTo>
                      <a:pt x="774" y="3594"/>
                      <a:pt x="1487" y="4027"/>
                      <a:pt x="2243" y="4027"/>
                    </a:cubicBezTo>
                    <a:cubicBezTo>
                      <a:pt x="2427" y="4027"/>
                      <a:pt x="2614" y="4002"/>
                      <a:pt x="2798" y="3948"/>
                    </a:cubicBezTo>
                    <a:cubicBezTo>
                      <a:pt x="3739" y="3674"/>
                      <a:pt x="4358" y="2757"/>
                      <a:pt x="4239" y="1781"/>
                    </a:cubicBezTo>
                    <a:lnTo>
                      <a:pt x="4239" y="1781"/>
                    </a:lnTo>
                    <a:cubicBezTo>
                      <a:pt x="4378" y="1852"/>
                      <a:pt x="4522" y="1884"/>
                      <a:pt x="4661" y="1884"/>
                    </a:cubicBezTo>
                    <a:cubicBezTo>
                      <a:pt x="5198" y="1884"/>
                      <a:pt x="5667" y="1403"/>
                      <a:pt x="5572" y="817"/>
                    </a:cubicBezTo>
                    <a:cubicBezTo>
                      <a:pt x="5495" y="326"/>
                      <a:pt x="5080" y="29"/>
                      <a:pt x="4653" y="29"/>
                    </a:cubicBezTo>
                    <a:cubicBezTo>
                      <a:pt x="4427" y="29"/>
                      <a:pt x="4198" y="112"/>
                      <a:pt x="4013" y="293"/>
                    </a:cubicBezTo>
                    <a:lnTo>
                      <a:pt x="4013" y="305"/>
                    </a:lnTo>
                    <a:cubicBezTo>
                      <a:pt x="3894" y="412"/>
                      <a:pt x="3810" y="555"/>
                      <a:pt x="3775" y="697"/>
                    </a:cubicBezTo>
                    <a:cubicBezTo>
                      <a:pt x="3739" y="662"/>
                      <a:pt x="3703" y="626"/>
                      <a:pt x="3667" y="590"/>
                    </a:cubicBezTo>
                    <a:cubicBezTo>
                      <a:pt x="3278" y="201"/>
                      <a:pt x="2760" y="1"/>
                      <a:pt x="2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7" name="Google Shape;12757;p46"/>
              <p:cNvSpPr/>
              <p:nvPr/>
            </p:nvSpPr>
            <p:spPr>
              <a:xfrm>
                <a:off x="3793445" y="2482617"/>
                <a:ext cx="61044" cy="45605"/>
              </a:xfrm>
              <a:custGeom>
                <a:rect b="b" l="l" r="r" t="t"/>
                <a:pathLst>
                  <a:path extrusionOk="0" h="2186" w="2926">
                    <a:moveTo>
                      <a:pt x="1458" y="1"/>
                    </a:moveTo>
                    <a:cubicBezTo>
                      <a:pt x="492" y="1"/>
                      <a:pt x="0" y="1171"/>
                      <a:pt x="687" y="1858"/>
                    </a:cubicBezTo>
                    <a:cubicBezTo>
                      <a:pt x="904" y="2076"/>
                      <a:pt x="1189" y="2186"/>
                      <a:pt x="1473" y="2186"/>
                    </a:cubicBezTo>
                    <a:cubicBezTo>
                      <a:pt x="1749" y="2186"/>
                      <a:pt x="2024" y="2082"/>
                      <a:pt x="2235" y="1870"/>
                    </a:cubicBezTo>
                    <a:cubicBezTo>
                      <a:pt x="2925" y="1180"/>
                      <a:pt x="2449" y="1"/>
                      <a:pt x="1473" y="1"/>
                    </a:cubicBezTo>
                    <a:cubicBezTo>
                      <a:pt x="1468" y="1"/>
                      <a:pt x="1463" y="1"/>
                      <a:pt x="1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8" name="Google Shape;12758;p46"/>
              <p:cNvSpPr/>
              <p:nvPr/>
            </p:nvSpPr>
            <p:spPr>
              <a:xfrm>
                <a:off x="3721323" y="2812989"/>
                <a:ext cx="41516" cy="31064"/>
              </a:xfrm>
              <a:custGeom>
                <a:rect b="b" l="l" r="r" t="t"/>
                <a:pathLst>
                  <a:path extrusionOk="0" h="1489" w="1990">
                    <a:moveTo>
                      <a:pt x="989" y="0"/>
                    </a:moveTo>
                    <a:cubicBezTo>
                      <a:pt x="322" y="0"/>
                      <a:pt x="1" y="810"/>
                      <a:pt x="477" y="1274"/>
                    </a:cubicBezTo>
                    <a:cubicBezTo>
                      <a:pt x="620" y="1417"/>
                      <a:pt x="807" y="1488"/>
                      <a:pt x="995" y="1488"/>
                    </a:cubicBezTo>
                    <a:cubicBezTo>
                      <a:pt x="1182" y="1488"/>
                      <a:pt x="1370" y="1417"/>
                      <a:pt x="1513" y="1274"/>
                    </a:cubicBezTo>
                    <a:cubicBezTo>
                      <a:pt x="1989" y="810"/>
                      <a:pt x="1656" y="0"/>
                      <a:pt x="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9" name="Google Shape;12759;p46"/>
              <p:cNvSpPr/>
              <p:nvPr/>
            </p:nvSpPr>
            <p:spPr>
              <a:xfrm>
                <a:off x="4066430" y="2733609"/>
                <a:ext cx="88374" cy="84159"/>
              </a:xfrm>
              <a:custGeom>
                <a:rect b="b" l="l" r="r" t="t"/>
                <a:pathLst>
                  <a:path extrusionOk="0" h="4034" w="4236">
                    <a:moveTo>
                      <a:pt x="2032" y="1"/>
                    </a:moveTo>
                    <a:cubicBezTo>
                      <a:pt x="1003" y="1"/>
                      <a:pt x="16" y="796"/>
                      <a:pt x="8" y="2007"/>
                    </a:cubicBezTo>
                    <a:cubicBezTo>
                      <a:pt x="0" y="3221"/>
                      <a:pt x="998" y="4033"/>
                      <a:pt x="2039" y="4033"/>
                    </a:cubicBezTo>
                    <a:cubicBezTo>
                      <a:pt x="2529" y="4033"/>
                      <a:pt x="3029" y="3852"/>
                      <a:pt x="3437" y="3448"/>
                    </a:cubicBezTo>
                    <a:cubicBezTo>
                      <a:pt x="4223" y="2662"/>
                      <a:pt x="4235" y="1388"/>
                      <a:pt x="3449" y="602"/>
                    </a:cubicBezTo>
                    <a:cubicBezTo>
                      <a:pt x="3038" y="187"/>
                      <a:pt x="2530" y="1"/>
                      <a:pt x="20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0" name="Google Shape;12760;p46"/>
              <p:cNvSpPr/>
              <p:nvPr/>
            </p:nvSpPr>
            <p:spPr>
              <a:xfrm>
                <a:off x="4120256" y="2837440"/>
                <a:ext cx="75522" cy="56537"/>
              </a:xfrm>
              <a:custGeom>
                <a:rect b="b" l="l" r="r" t="t"/>
                <a:pathLst>
                  <a:path extrusionOk="0" h="2710" w="3620">
                    <a:moveTo>
                      <a:pt x="1809" y="1"/>
                    </a:moveTo>
                    <a:cubicBezTo>
                      <a:pt x="1466" y="1"/>
                      <a:pt x="1122" y="129"/>
                      <a:pt x="857" y="388"/>
                    </a:cubicBezTo>
                    <a:cubicBezTo>
                      <a:pt x="0" y="1245"/>
                      <a:pt x="595" y="2698"/>
                      <a:pt x="1798" y="2710"/>
                    </a:cubicBezTo>
                    <a:cubicBezTo>
                      <a:pt x="3001" y="2710"/>
                      <a:pt x="3620" y="1257"/>
                      <a:pt x="2774" y="400"/>
                    </a:cubicBezTo>
                    <a:cubicBezTo>
                      <a:pt x="2509" y="135"/>
                      <a:pt x="2159" y="1"/>
                      <a:pt x="18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1" name="Google Shape;12761;p46"/>
              <p:cNvSpPr/>
              <p:nvPr/>
            </p:nvSpPr>
            <p:spPr>
              <a:xfrm>
                <a:off x="4170179" y="2794359"/>
                <a:ext cx="35529" cy="26600"/>
              </a:xfrm>
              <a:custGeom>
                <a:rect b="b" l="l" r="r" t="t"/>
                <a:pathLst>
                  <a:path extrusionOk="0" h="1275" w="1703">
                    <a:moveTo>
                      <a:pt x="847" y="0"/>
                    </a:moveTo>
                    <a:cubicBezTo>
                      <a:pt x="685" y="0"/>
                      <a:pt x="524" y="60"/>
                      <a:pt x="405" y="179"/>
                    </a:cubicBezTo>
                    <a:cubicBezTo>
                      <a:pt x="0" y="584"/>
                      <a:pt x="286" y="1274"/>
                      <a:pt x="846" y="1274"/>
                    </a:cubicBezTo>
                    <a:cubicBezTo>
                      <a:pt x="1417" y="1274"/>
                      <a:pt x="1703" y="584"/>
                      <a:pt x="1298" y="179"/>
                    </a:cubicBezTo>
                    <a:cubicBezTo>
                      <a:pt x="1173" y="60"/>
                      <a:pt x="1009" y="0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2" name="Google Shape;12762;p46"/>
              <p:cNvSpPr/>
              <p:nvPr/>
            </p:nvSpPr>
            <p:spPr>
              <a:xfrm>
                <a:off x="4105088" y="2994552"/>
                <a:ext cx="24868" cy="18651"/>
              </a:xfrm>
              <a:custGeom>
                <a:rect b="b" l="l" r="r" t="t"/>
                <a:pathLst>
                  <a:path extrusionOk="0" h="894" w="1192">
                    <a:moveTo>
                      <a:pt x="596" y="1"/>
                    </a:moveTo>
                    <a:cubicBezTo>
                      <a:pt x="480" y="1"/>
                      <a:pt x="364" y="48"/>
                      <a:pt x="275" y="144"/>
                    </a:cubicBezTo>
                    <a:cubicBezTo>
                      <a:pt x="1" y="417"/>
                      <a:pt x="203" y="894"/>
                      <a:pt x="596" y="894"/>
                    </a:cubicBezTo>
                    <a:cubicBezTo>
                      <a:pt x="989" y="894"/>
                      <a:pt x="1192" y="417"/>
                      <a:pt x="918" y="144"/>
                    </a:cubicBezTo>
                    <a:cubicBezTo>
                      <a:pt x="828" y="48"/>
                      <a:pt x="712" y="1"/>
                      <a:pt x="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3" name="Google Shape;12763;p46"/>
              <p:cNvSpPr/>
              <p:nvPr/>
            </p:nvSpPr>
            <p:spPr>
              <a:xfrm>
                <a:off x="3946450" y="2942167"/>
                <a:ext cx="55828" cy="53387"/>
              </a:xfrm>
              <a:custGeom>
                <a:rect b="b" l="l" r="r" t="t"/>
                <a:pathLst>
                  <a:path extrusionOk="0" h="2559" w="2676">
                    <a:moveTo>
                      <a:pt x="1294" y="0"/>
                    </a:moveTo>
                    <a:cubicBezTo>
                      <a:pt x="639" y="0"/>
                      <a:pt x="9" y="509"/>
                      <a:pt x="9" y="1273"/>
                    </a:cubicBezTo>
                    <a:cubicBezTo>
                      <a:pt x="1" y="2043"/>
                      <a:pt x="632" y="2559"/>
                      <a:pt x="1291" y="2559"/>
                    </a:cubicBezTo>
                    <a:cubicBezTo>
                      <a:pt x="1601" y="2559"/>
                      <a:pt x="1917" y="2445"/>
                      <a:pt x="2176" y="2190"/>
                    </a:cubicBezTo>
                    <a:cubicBezTo>
                      <a:pt x="2676" y="1690"/>
                      <a:pt x="2676" y="880"/>
                      <a:pt x="2188" y="380"/>
                    </a:cubicBezTo>
                    <a:cubicBezTo>
                      <a:pt x="1929" y="118"/>
                      <a:pt x="1609" y="0"/>
                      <a:pt x="12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4" name="Google Shape;12764;p46"/>
              <p:cNvSpPr/>
              <p:nvPr/>
            </p:nvSpPr>
            <p:spPr>
              <a:xfrm>
                <a:off x="4242468" y="2827384"/>
                <a:ext cx="41496" cy="31085"/>
              </a:xfrm>
              <a:custGeom>
                <a:rect b="b" l="l" r="r" t="t"/>
                <a:pathLst>
                  <a:path extrusionOk="0" h="1490" w="1989">
                    <a:moveTo>
                      <a:pt x="990" y="1"/>
                    </a:moveTo>
                    <a:cubicBezTo>
                      <a:pt x="798" y="1"/>
                      <a:pt x="607" y="72"/>
                      <a:pt x="464" y="215"/>
                    </a:cubicBezTo>
                    <a:cubicBezTo>
                      <a:pt x="0" y="691"/>
                      <a:pt x="333" y="1489"/>
                      <a:pt x="988" y="1489"/>
                    </a:cubicBezTo>
                    <a:cubicBezTo>
                      <a:pt x="1655" y="1489"/>
                      <a:pt x="1988" y="691"/>
                      <a:pt x="1524" y="215"/>
                    </a:cubicBezTo>
                    <a:cubicBezTo>
                      <a:pt x="1375" y="72"/>
                      <a:pt x="1182" y="1"/>
                      <a:pt x="9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5" name="Google Shape;12765;p46"/>
              <p:cNvSpPr/>
              <p:nvPr/>
            </p:nvSpPr>
            <p:spPr>
              <a:xfrm>
                <a:off x="4118503" y="2424746"/>
                <a:ext cx="78276" cy="46210"/>
              </a:xfrm>
              <a:custGeom>
                <a:rect b="b" l="l" r="r" t="t"/>
                <a:pathLst>
                  <a:path extrusionOk="0" h="2215" w="3752">
                    <a:moveTo>
                      <a:pt x="1" y="1"/>
                    </a:moveTo>
                    <a:lnTo>
                      <a:pt x="1" y="1"/>
                    </a:lnTo>
                    <a:cubicBezTo>
                      <a:pt x="144" y="489"/>
                      <a:pt x="406" y="941"/>
                      <a:pt x="763" y="1310"/>
                    </a:cubicBezTo>
                    <a:cubicBezTo>
                      <a:pt x="1352" y="1900"/>
                      <a:pt x="2136" y="2215"/>
                      <a:pt x="2943" y="2215"/>
                    </a:cubicBezTo>
                    <a:cubicBezTo>
                      <a:pt x="3212" y="2215"/>
                      <a:pt x="3483" y="2180"/>
                      <a:pt x="3751" y="2108"/>
                    </a:cubicBezTo>
                    <a:cubicBezTo>
                      <a:pt x="2608" y="1239"/>
                      <a:pt x="1346" y="525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6" name="Google Shape;12766;p46"/>
              <p:cNvSpPr/>
              <p:nvPr/>
            </p:nvSpPr>
            <p:spPr>
              <a:xfrm>
                <a:off x="3807777" y="2955686"/>
                <a:ext cx="211900" cy="88311"/>
              </a:xfrm>
              <a:custGeom>
                <a:rect b="b" l="l" r="r" t="t"/>
                <a:pathLst>
                  <a:path extrusionOk="0" h="4233" w="10157">
                    <a:moveTo>
                      <a:pt x="2760" y="0"/>
                    </a:moveTo>
                    <a:cubicBezTo>
                      <a:pt x="1792" y="0"/>
                      <a:pt x="809" y="344"/>
                      <a:pt x="0" y="1090"/>
                    </a:cubicBezTo>
                    <a:cubicBezTo>
                      <a:pt x="2679" y="3132"/>
                      <a:pt x="5946" y="4233"/>
                      <a:pt x="9305" y="4233"/>
                    </a:cubicBezTo>
                    <a:cubicBezTo>
                      <a:pt x="9588" y="4233"/>
                      <a:pt x="9872" y="4225"/>
                      <a:pt x="10156" y="4209"/>
                    </a:cubicBezTo>
                    <a:cubicBezTo>
                      <a:pt x="9761" y="3331"/>
                      <a:pt x="8897" y="2823"/>
                      <a:pt x="8007" y="2823"/>
                    </a:cubicBezTo>
                    <a:cubicBezTo>
                      <a:pt x="7582" y="2823"/>
                      <a:pt x="7151" y="2939"/>
                      <a:pt x="6763" y="3185"/>
                    </a:cubicBezTo>
                    <a:lnTo>
                      <a:pt x="6763" y="3173"/>
                    </a:lnTo>
                    <a:cubicBezTo>
                      <a:pt x="6299" y="1184"/>
                      <a:pt x="4557" y="0"/>
                      <a:pt x="27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7" name="Google Shape;12767;p46"/>
              <p:cNvSpPr/>
              <p:nvPr/>
            </p:nvSpPr>
            <p:spPr>
              <a:xfrm>
                <a:off x="4223087" y="2619243"/>
                <a:ext cx="34548" cy="25849"/>
              </a:xfrm>
              <a:custGeom>
                <a:rect b="b" l="l" r="r" t="t"/>
                <a:pathLst>
                  <a:path extrusionOk="0" h="1239" w="1656">
                    <a:moveTo>
                      <a:pt x="828" y="0"/>
                    </a:moveTo>
                    <a:cubicBezTo>
                      <a:pt x="670" y="0"/>
                      <a:pt x="512" y="60"/>
                      <a:pt x="393" y="179"/>
                    </a:cubicBezTo>
                    <a:cubicBezTo>
                      <a:pt x="0" y="572"/>
                      <a:pt x="274" y="1239"/>
                      <a:pt x="834" y="1239"/>
                    </a:cubicBezTo>
                    <a:cubicBezTo>
                      <a:pt x="1381" y="1239"/>
                      <a:pt x="1655" y="572"/>
                      <a:pt x="1262" y="179"/>
                    </a:cubicBezTo>
                    <a:cubicBezTo>
                      <a:pt x="1143" y="60"/>
                      <a:pt x="986" y="0"/>
                      <a:pt x="8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8" name="Google Shape;12768;p46"/>
              <p:cNvSpPr/>
              <p:nvPr/>
            </p:nvSpPr>
            <p:spPr>
              <a:xfrm>
                <a:off x="4206188" y="2560162"/>
                <a:ext cx="68763" cy="51405"/>
              </a:xfrm>
              <a:custGeom>
                <a:rect b="b" l="l" r="r" t="t"/>
                <a:pathLst>
                  <a:path extrusionOk="0" h="2464" w="3296">
                    <a:moveTo>
                      <a:pt x="1650" y="0"/>
                    </a:moveTo>
                    <a:cubicBezTo>
                      <a:pt x="1336" y="0"/>
                      <a:pt x="1023" y="119"/>
                      <a:pt x="787" y="356"/>
                    </a:cubicBezTo>
                    <a:cubicBezTo>
                      <a:pt x="1" y="1130"/>
                      <a:pt x="548" y="2463"/>
                      <a:pt x="1644" y="2463"/>
                    </a:cubicBezTo>
                    <a:cubicBezTo>
                      <a:pt x="1649" y="2463"/>
                      <a:pt x="1654" y="2463"/>
                      <a:pt x="1658" y="2463"/>
                    </a:cubicBezTo>
                    <a:cubicBezTo>
                      <a:pt x="2744" y="2463"/>
                      <a:pt x="3295" y="1150"/>
                      <a:pt x="2525" y="368"/>
                    </a:cubicBezTo>
                    <a:cubicBezTo>
                      <a:pt x="2285" y="122"/>
                      <a:pt x="1967" y="0"/>
                      <a:pt x="16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9" name="Google Shape;12769;p46"/>
              <p:cNvSpPr/>
              <p:nvPr/>
            </p:nvSpPr>
            <p:spPr>
              <a:xfrm>
                <a:off x="3733757" y="2646802"/>
                <a:ext cx="24847" cy="18651"/>
              </a:xfrm>
              <a:custGeom>
                <a:rect b="b" l="l" r="r" t="t"/>
                <a:pathLst>
                  <a:path extrusionOk="0" h="894" w="1191">
                    <a:moveTo>
                      <a:pt x="601" y="1"/>
                    </a:moveTo>
                    <a:cubicBezTo>
                      <a:pt x="485" y="1"/>
                      <a:pt x="369" y="49"/>
                      <a:pt x="286" y="144"/>
                    </a:cubicBezTo>
                    <a:cubicBezTo>
                      <a:pt x="0" y="418"/>
                      <a:pt x="202" y="894"/>
                      <a:pt x="595" y="894"/>
                    </a:cubicBezTo>
                    <a:cubicBezTo>
                      <a:pt x="1000" y="894"/>
                      <a:pt x="1191" y="418"/>
                      <a:pt x="917" y="144"/>
                    </a:cubicBezTo>
                    <a:cubicBezTo>
                      <a:pt x="833" y="49"/>
                      <a:pt x="717" y="1"/>
                      <a:pt x="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770" name="Google Shape;12770;p46"/>
            <p:cNvSpPr/>
            <p:nvPr/>
          </p:nvSpPr>
          <p:spPr>
            <a:xfrm rot="2700000">
              <a:off x="1520976" y="1696176"/>
              <a:ext cx="274499" cy="274499"/>
            </a:xfrm>
            <a:prstGeom prst="mathPlus">
              <a:avLst>
                <a:gd fmla="val 10026" name="adj1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71" name="Google Shape;12771;p46"/>
            <p:cNvGrpSpPr/>
            <p:nvPr/>
          </p:nvGrpSpPr>
          <p:grpSpPr>
            <a:xfrm flipH="1" rot="-939819">
              <a:off x="1604487" y="1468160"/>
              <a:ext cx="325598" cy="326451"/>
              <a:chOff x="1345022" y="1519397"/>
              <a:chExt cx="325586" cy="326439"/>
            </a:xfrm>
          </p:grpSpPr>
          <p:sp>
            <p:nvSpPr>
              <p:cNvPr id="12772" name="Google Shape;12772;p46"/>
              <p:cNvSpPr/>
              <p:nvPr/>
            </p:nvSpPr>
            <p:spPr>
              <a:xfrm>
                <a:off x="1579040" y="1519397"/>
                <a:ext cx="91568" cy="326439"/>
              </a:xfrm>
              <a:custGeom>
                <a:rect b="b" l="l" r="r" t="t"/>
                <a:pathLst>
                  <a:path extrusionOk="0" h="35348" w="9918">
                    <a:moveTo>
                      <a:pt x="306" y="1"/>
                    </a:moveTo>
                    <a:cubicBezTo>
                      <a:pt x="153" y="1"/>
                      <a:pt x="1" y="127"/>
                      <a:pt x="71" y="323"/>
                    </a:cubicBezTo>
                    <a:lnTo>
                      <a:pt x="9417" y="35161"/>
                    </a:lnTo>
                    <a:cubicBezTo>
                      <a:pt x="9437" y="35271"/>
                      <a:pt x="9542" y="35348"/>
                      <a:pt x="9653" y="35348"/>
                    </a:cubicBezTo>
                    <a:cubicBezTo>
                      <a:pt x="9673" y="35348"/>
                      <a:pt x="9694" y="35345"/>
                      <a:pt x="9715" y="35340"/>
                    </a:cubicBezTo>
                    <a:cubicBezTo>
                      <a:pt x="9834" y="35304"/>
                      <a:pt x="9917" y="35173"/>
                      <a:pt x="9881" y="35042"/>
                    </a:cubicBezTo>
                    <a:lnTo>
                      <a:pt x="547" y="204"/>
                    </a:lnTo>
                    <a:cubicBezTo>
                      <a:pt x="518" y="62"/>
                      <a:pt x="412" y="1"/>
                      <a:pt x="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773" name="Google Shape;12773;p46"/>
              <p:cNvGrpSpPr/>
              <p:nvPr/>
            </p:nvGrpSpPr>
            <p:grpSpPr>
              <a:xfrm flipH="1" rot="-927287">
                <a:off x="1373238" y="1553153"/>
                <a:ext cx="244472" cy="244997"/>
                <a:chOff x="4045391" y="1910950"/>
                <a:chExt cx="558237" cy="559314"/>
              </a:xfrm>
            </p:grpSpPr>
            <p:sp>
              <p:nvSpPr>
                <p:cNvPr id="12774" name="Google Shape;12774;p46"/>
                <p:cNvSpPr/>
                <p:nvPr/>
              </p:nvSpPr>
              <p:spPr>
                <a:xfrm>
                  <a:off x="4045655" y="1910950"/>
                  <a:ext cx="557708" cy="365498"/>
                </a:xfrm>
                <a:custGeom>
                  <a:rect b="b" l="l" r="r" t="t"/>
                  <a:pathLst>
                    <a:path extrusionOk="0" h="16574" w="25290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16133"/>
                      </a:lnTo>
                      <a:cubicBezTo>
                        <a:pt x="0" y="16371"/>
                        <a:pt x="191" y="16574"/>
                        <a:pt x="429" y="16574"/>
                      </a:cubicBezTo>
                      <a:lnTo>
                        <a:pt x="24861" y="16574"/>
                      </a:lnTo>
                      <a:cubicBezTo>
                        <a:pt x="25099" y="16574"/>
                        <a:pt x="25289" y="16371"/>
                        <a:pt x="25289" y="16133"/>
                      </a:cubicBezTo>
                      <a:lnTo>
                        <a:pt x="25289" y="429"/>
                      </a:lnTo>
                      <a:cubicBezTo>
                        <a:pt x="25289" y="191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75" name="Google Shape;12775;p46"/>
                <p:cNvSpPr/>
                <p:nvPr/>
              </p:nvSpPr>
              <p:spPr>
                <a:xfrm>
                  <a:off x="4045391" y="1910950"/>
                  <a:ext cx="557972" cy="28382"/>
                </a:xfrm>
                <a:custGeom>
                  <a:rect b="b" l="l" r="r" t="t"/>
                  <a:pathLst>
                    <a:path extrusionOk="0" h="1287" w="25302">
                      <a:moveTo>
                        <a:pt x="441" y="0"/>
                      </a:moveTo>
                      <a:cubicBezTo>
                        <a:pt x="203" y="0"/>
                        <a:pt x="1" y="203"/>
                        <a:pt x="1" y="441"/>
                      </a:cubicBez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441"/>
                      </a:lnTo>
                      <a:cubicBezTo>
                        <a:pt x="25301" y="203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76" name="Google Shape;12776;p46"/>
                <p:cNvSpPr/>
                <p:nvPr/>
              </p:nvSpPr>
              <p:spPr>
                <a:xfrm>
                  <a:off x="4045391" y="1967142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1" y="0"/>
                      </a:moveTo>
                      <a:lnTo>
                        <a:pt x="1" y="1274"/>
                      </a:lnTo>
                      <a:lnTo>
                        <a:pt x="25301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77" name="Google Shape;12777;p46"/>
                <p:cNvSpPr/>
                <p:nvPr/>
              </p:nvSpPr>
              <p:spPr>
                <a:xfrm>
                  <a:off x="4045655" y="2079525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0" y="0"/>
                      </a:moveTo>
                      <a:lnTo>
                        <a:pt x="0" y="846"/>
                      </a:lnTo>
                      <a:cubicBezTo>
                        <a:pt x="0" y="1084"/>
                        <a:pt x="191" y="1274"/>
                        <a:pt x="441" y="1274"/>
                      </a:cubicBezTo>
                      <a:lnTo>
                        <a:pt x="25289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78" name="Google Shape;12778;p46"/>
                <p:cNvSpPr/>
                <p:nvPr/>
              </p:nvSpPr>
              <p:spPr>
                <a:xfrm>
                  <a:off x="4045391" y="2191908"/>
                  <a:ext cx="557972" cy="28360"/>
                </a:xfrm>
                <a:custGeom>
                  <a:rect b="b" l="l" r="r" t="t"/>
                  <a:pathLst>
                    <a:path extrusionOk="0" h="1286" w="25302">
                      <a:moveTo>
                        <a:pt x="1" y="0"/>
                      </a:move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79" name="Google Shape;12779;p46"/>
                <p:cNvSpPr/>
                <p:nvPr/>
              </p:nvSpPr>
              <p:spPr>
                <a:xfrm rot="-8087597">
                  <a:off x="4045689" y="2248342"/>
                  <a:ext cx="557896" cy="28122"/>
                </a:xfrm>
                <a:custGeom>
                  <a:rect b="b" l="l" r="r" t="t"/>
                  <a:pathLst>
                    <a:path extrusionOk="0" h="1275" w="25302">
                      <a:moveTo>
                        <a:pt x="0" y="1"/>
                      </a:moveTo>
                      <a:lnTo>
                        <a:pt x="0" y="834"/>
                      </a:lnTo>
                      <a:cubicBezTo>
                        <a:pt x="0" y="1072"/>
                        <a:pt x="191" y="1275"/>
                        <a:pt x="429" y="1275"/>
                      </a:cubicBezTo>
                      <a:lnTo>
                        <a:pt x="24861" y="1275"/>
                      </a:lnTo>
                      <a:cubicBezTo>
                        <a:pt x="25099" y="1275"/>
                        <a:pt x="25301" y="1072"/>
                        <a:pt x="25301" y="834"/>
                      </a:cubicBezTo>
                      <a:lnTo>
                        <a:pt x="253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80" name="Google Shape;12780;p46"/>
                <p:cNvSpPr/>
                <p:nvPr/>
              </p:nvSpPr>
              <p:spPr>
                <a:xfrm>
                  <a:off x="4045655" y="1910950"/>
                  <a:ext cx="259690" cy="196686"/>
                </a:xfrm>
                <a:custGeom>
                  <a:rect b="b" l="l" r="r" t="t"/>
                  <a:pathLst>
                    <a:path extrusionOk="0" h="8919" w="11776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8490"/>
                      </a:lnTo>
                      <a:cubicBezTo>
                        <a:pt x="0" y="8728"/>
                        <a:pt x="191" y="8918"/>
                        <a:pt x="429" y="8918"/>
                      </a:cubicBezTo>
                      <a:lnTo>
                        <a:pt x="11335" y="8918"/>
                      </a:lnTo>
                      <a:cubicBezTo>
                        <a:pt x="11573" y="8918"/>
                        <a:pt x="11776" y="8728"/>
                        <a:pt x="11776" y="8490"/>
                      </a:cubicBezTo>
                      <a:lnTo>
                        <a:pt x="11776" y="429"/>
                      </a:lnTo>
                      <a:cubicBezTo>
                        <a:pt x="11776" y="191"/>
                        <a:pt x="11573" y="0"/>
                        <a:pt x="113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781" name="Google Shape;12781;p46"/>
          <p:cNvSpPr/>
          <p:nvPr/>
        </p:nvSpPr>
        <p:spPr>
          <a:xfrm rot="-1667824">
            <a:off x="1896193" y="1908773"/>
            <a:ext cx="643990" cy="457655"/>
          </a:xfrm>
          <a:custGeom>
            <a:rect b="b" l="l" r="r" t="t"/>
            <a:pathLst>
              <a:path extrusionOk="0" h="4028" w="5668">
                <a:moveTo>
                  <a:pt x="2238" y="1"/>
                </a:moveTo>
                <a:cubicBezTo>
                  <a:pt x="1836" y="1"/>
                  <a:pt x="1432" y="120"/>
                  <a:pt x="1084" y="364"/>
                </a:cubicBezTo>
                <a:cubicBezTo>
                  <a:pt x="286" y="936"/>
                  <a:pt x="0" y="1995"/>
                  <a:pt x="429" y="2876"/>
                </a:cubicBezTo>
                <a:cubicBezTo>
                  <a:pt x="774" y="3594"/>
                  <a:pt x="1487" y="4027"/>
                  <a:pt x="2243" y="4027"/>
                </a:cubicBezTo>
                <a:cubicBezTo>
                  <a:pt x="2427" y="4027"/>
                  <a:pt x="2614" y="4002"/>
                  <a:pt x="2798" y="3948"/>
                </a:cubicBezTo>
                <a:cubicBezTo>
                  <a:pt x="3739" y="3674"/>
                  <a:pt x="4358" y="2757"/>
                  <a:pt x="4239" y="1781"/>
                </a:cubicBezTo>
                <a:lnTo>
                  <a:pt x="4239" y="1781"/>
                </a:lnTo>
                <a:cubicBezTo>
                  <a:pt x="4378" y="1852"/>
                  <a:pt x="4522" y="1884"/>
                  <a:pt x="4661" y="1884"/>
                </a:cubicBezTo>
                <a:cubicBezTo>
                  <a:pt x="5198" y="1884"/>
                  <a:pt x="5667" y="1403"/>
                  <a:pt x="5572" y="817"/>
                </a:cubicBezTo>
                <a:cubicBezTo>
                  <a:pt x="5495" y="326"/>
                  <a:pt x="5080" y="29"/>
                  <a:pt x="4653" y="29"/>
                </a:cubicBezTo>
                <a:cubicBezTo>
                  <a:pt x="4427" y="29"/>
                  <a:pt x="4198" y="112"/>
                  <a:pt x="4013" y="293"/>
                </a:cubicBezTo>
                <a:lnTo>
                  <a:pt x="4013" y="305"/>
                </a:lnTo>
                <a:cubicBezTo>
                  <a:pt x="3894" y="412"/>
                  <a:pt x="3810" y="555"/>
                  <a:pt x="3775" y="697"/>
                </a:cubicBezTo>
                <a:cubicBezTo>
                  <a:pt x="3739" y="662"/>
                  <a:pt x="3703" y="626"/>
                  <a:pt x="3667" y="590"/>
                </a:cubicBezTo>
                <a:cubicBezTo>
                  <a:pt x="3278" y="201"/>
                  <a:pt x="2760" y="1"/>
                  <a:pt x="22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85" name="Shape 1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6" name="Google Shape;12786;p47"/>
          <p:cNvSpPr txBox="1"/>
          <p:nvPr/>
        </p:nvSpPr>
        <p:spPr>
          <a:xfrm>
            <a:off x="758775" y="38416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Astronauta</a:t>
            </a:r>
            <a:endParaRPr b="1" sz="34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2787" name="Google Shape;1278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438" y="873491"/>
            <a:ext cx="5142983" cy="3881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91" name="Shape 1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2" name="Google Shape;12792;p48"/>
          <p:cNvSpPr txBox="1"/>
          <p:nvPr/>
        </p:nvSpPr>
        <p:spPr>
          <a:xfrm>
            <a:off x="758775" y="38416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Áudio</a:t>
            </a:r>
            <a:endParaRPr b="1" sz="34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2793" name="Google Shape;12793;p48" title="bomb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923" y="2980648"/>
            <a:ext cx="1123675" cy="112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94" name="Google Shape;12794;p48" title="universe.mp3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023" y="1472574"/>
            <a:ext cx="1187475" cy="11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95" name="Google Shape;12795;p48"/>
          <p:cNvSpPr txBox="1"/>
          <p:nvPr/>
        </p:nvSpPr>
        <p:spPr>
          <a:xfrm>
            <a:off x="1696228" y="1779973"/>
            <a:ext cx="1995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Universo</a:t>
            </a:r>
            <a:endParaRPr b="1" sz="34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796" name="Google Shape;12796;p48"/>
          <p:cNvSpPr txBox="1"/>
          <p:nvPr/>
        </p:nvSpPr>
        <p:spPr>
          <a:xfrm>
            <a:off x="1696228" y="3256110"/>
            <a:ext cx="1995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Bomba</a:t>
            </a:r>
            <a:endParaRPr b="1" sz="34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2797" name="Google Shape;12797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62298" y="1594316"/>
            <a:ext cx="4884000" cy="2497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01" name="Shape 12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2" name="Google Shape;12802;p49"/>
          <p:cNvSpPr txBox="1"/>
          <p:nvPr/>
        </p:nvSpPr>
        <p:spPr>
          <a:xfrm>
            <a:off x="758775" y="38416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Textura</a:t>
            </a:r>
            <a:endParaRPr b="1" sz="34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2803" name="Google Shape;1280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25" y="1765225"/>
            <a:ext cx="4118799" cy="20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04" name="Google Shape;12804;p49"/>
          <p:cNvSpPr txBox="1"/>
          <p:nvPr/>
        </p:nvSpPr>
        <p:spPr>
          <a:xfrm>
            <a:off x="1057100" y="1204825"/>
            <a:ext cx="2505900" cy="560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Mapa do objeto</a:t>
            </a:r>
            <a:endParaRPr sz="2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pic>
        <p:nvPicPr>
          <p:cNvPr id="12805" name="Google Shape;12805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0350" y="1809079"/>
            <a:ext cx="2152650" cy="1971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06" name="Google Shape;12806;p49"/>
          <p:cNvCxnSpPr>
            <a:endCxn id="12805" idx="1"/>
          </p:cNvCxnSpPr>
          <p:nvPr/>
        </p:nvCxnSpPr>
        <p:spPr>
          <a:xfrm>
            <a:off x="4696250" y="2792216"/>
            <a:ext cx="1364100" cy="27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2807" name="Google Shape;12807;p49"/>
          <p:cNvSpPr txBox="1"/>
          <p:nvPr/>
        </p:nvSpPr>
        <p:spPr>
          <a:xfrm>
            <a:off x="0" y="4380425"/>
            <a:ext cx="91440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15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moonTexture</a:t>
            </a:r>
            <a:r>
              <a:rPr lang="en" sz="15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5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THREE</a:t>
            </a:r>
            <a:r>
              <a:rPr lang="en" sz="15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TextureLoader</a:t>
            </a:r>
            <a:r>
              <a:rPr lang="en" sz="15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" sz="15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load</a:t>
            </a:r>
            <a:r>
              <a:rPr lang="en" sz="15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"images/moon_map.jpg"</a:t>
            </a:r>
            <a:r>
              <a:rPr lang="en" sz="15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5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4FC1FF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11" name="Shape 1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2" name="Google Shape;12812;p50"/>
          <p:cNvSpPr txBox="1"/>
          <p:nvPr/>
        </p:nvSpPr>
        <p:spPr>
          <a:xfrm>
            <a:off x="758775" y="38416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Versionado via Git e GitHub</a:t>
            </a:r>
            <a:endParaRPr b="1" sz="34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2813" name="Google Shape;1281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475" y="1102880"/>
            <a:ext cx="3018900" cy="30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12814" name="Google Shape;12814;p50"/>
          <p:cNvGrpSpPr/>
          <p:nvPr/>
        </p:nvGrpSpPr>
        <p:grpSpPr>
          <a:xfrm>
            <a:off x="932175" y="4121775"/>
            <a:ext cx="7279652" cy="924227"/>
            <a:chOff x="970275" y="4121775"/>
            <a:chExt cx="7279652" cy="924227"/>
          </a:xfrm>
        </p:grpSpPr>
        <p:pic>
          <p:nvPicPr>
            <p:cNvPr id="12815" name="Google Shape;12815;p5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25700" y="4121775"/>
              <a:ext cx="924227" cy="9242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16" name="Google Shape;12816;p50"/>
            <p:cNvSpPr txBox="1"/>
            <p:nvPr/>
          </p:nvSpPr>
          <p:spPr>
            <a:xfrm>
              <a:off x="970275" y="4339750"/>
              <a:ext cx="65301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500">
                  <a:solidFill>
                    <a:schemeClr val="accent4"/>
                  </a:solidFill>
                  <a:latin typeface="Rajdhani"/>
                  <a:ea typeface="Rajdhani"/>
                  <a:cs typeface="Rajdhani"/>
                  <a:sym typeface="Rajdhani"/>
                </a:rPr>
                <a:t>Contribua com a construção do nosso universo deixando sua estrela no repositório do projeto!</a:t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96" name="Shape 1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7" name="Google Shape;12497;p33"/>
          <p:cNvSpPr txBox="1"/>
          <p:nvPr>
            <p:ph type="title"/>
          </p:nvPr>
        </p:nvSpPr>
        <p:spPr>
          <a:xfrm>
            <a:off x="9111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Universidade Federal Rural do Semi-Árido</a:t>
            </a:r>
            <a:endParaRPr/>
          </a:p>
        </p:txBody>
      </p:sp>
      <p:pic>
        <p:nvPicPr>
          <p:cNvPr id="12498" name="Google Shape;124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4" y="260763"/>
            <a:ext cx="688899" cy="1060024"/>
          </a:xfrm>
          <a:prstGeom prst="rect">
            <a:avLst/>
          </a:prstGeom>
          <a:noFill/>
          <a:ln>
            <a:noFill/>
          </a:ln>
        </p:spPr>
      </p:pic>
      <p:sp>
        <p:nvSpPr>
          <p:cNvPr id="12499" name="Google Shape;12499;p33"/>
          <p:cNvSpPr txBox="1"/>
          <p:nvPr/>
        </p:nvSpPr>
        <p:spPr>
          <a:xfrm>
            <a:off x="735825" y="1917250"/>
            <a:ext cx="67425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Geísa Morais Gabriel - 2021010372</a:t>
            </a:r>
            <a:endParaRPr b="1" sz="2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2500" name="Google Shape;12500;p33"/>
          <p:cNvSpPr/>
          <p:nvPr/>
        </p:nvSpPr>
        <p:spPr>
          <a:xfrm>
            <a:off x="486187" y="1831425"/>
            <a:ext cx="703200" cy="7032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rgbClr val="EDEDED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2501" name="Google Shape;12501;p33"/>
          <p:cNvSpPr txBox="1"/>
          <p:nvPr/>
        </p:nvSpPr>
        <p:spPr>
          <a:xfrm>
            <a:off x="735825" y="2831650"/>
            <a:ext cx="71175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Lívia Beatriz Maia de Lima - 2021010871</a:t>
            </a:r>
            <a:endParaRPr b="1" sz="2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2502" name="Google Shape;12502;p33"/>
          <p:cNvSpPr/>
          <p:nvPr/>
        </p:nvSpPr>
        <p:spPr>
          <a:xfrm>
            <a:off x="486187" y="2745825"/>
            <a:ext cx="703200" cy="7032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rgbClr val="EDEDED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2503" name="Google Shape;12503;p33"/>
          <p:cNvSpPr txBox="1"/>
          <p:nvPr>
            <p:ph type="title"/>
          </p:nvPr>
        </p:nvSpPr>
        <p:spPr>
          <a:xfrm>
            <a:off x="530175" y="1146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Discentes: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20" name="Shape 1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1" name="Google Shape;12821;p51"/>
          <p:cNvSpPr txBox="1"/>
          <p:nvPr/>
        </p:nvSpPr>
        <p:spPr>
          <a:xfrm>
            <a:off x="630650" y="513942"/>
            <a:ext cx="4568100" cy="118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Obrigada!</a:t>
            </a:r>
            <a:endParaRPr b="1" sz="85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822" name="Google Shape;12822;p51"/>
          <p:cNvSpPr txBox="1"/>
          <p:nvPr/>
        </p:nvSpPr>
        <p:spPr>
          <a:xfrm>
            <a:off x="630650" y="1465762"/>
            <a:ext cx="45681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Alguma pergunta?</a:t>
            </a:r>
            <a:endParaRPr sz="24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2823" name="Google Shape;12823;p51"/>
          <p:cNvSpPr txBox="1"/>
          <p:nvPr/>
        </p:nvSpPr>
        <p:spPr>
          <a:xfrm>
            <a:off x="1099975" y="2075163"/>
            <a:ext cx="3629400" cy="74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Cairo"/>
                <a:ea typeface="Cairo"/>
                <a:cs typeface="Cairo"/>
                <a:sym typeface="Cairo"/>
              </a:rPr>
              <a:t>geisa.gabriel@alunos.ufersa.edu.br</a:t>
            </a:r>
            <a:endParaRPr sz="1600">
              <a:solidFill>
                <a:schemeClr val="accent4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livia.lima30332@alunos.ufersa.edu.b</a:t>
            </a:r>
            <a:r>
              <a:rPr lang="en" sz="16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r</a:t>
            </a:r>
            <a:endParaRPr sz="16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grpSp>
        <p:nvGrpSpPr>
          <p:cNvPr id="12824" name="Google Shape;12824;p51"/>
          <p:cNvGrpSpPr/>
          <p:nvPr/>
        </p:nvGrpSpPr>
        <p:grpSpPr>
          <a:xfrm>
            <a:off x="4083465" y="3974458"/>
            <a:ext cx="4742495" cy="1169040"/>
            <a:chOff x="547595" y="4043711"/>
            <a:chExt cx="7853114" cy="1935817"/>
          </a:xfrm>
        </p:grpSpPr>
        <p:grpSp>
          <p:nvGrpSpPr>
            <p:cNvPr id="12825" name="Google Shape;12825;p51"/>
            <p:cNvGrpSpPr/>
            <p:nvPr/>
          </p:nvGrpSpPr>
          <p:grpSpPr>
            <a:xfrm>
              <a:off x="547595" y="4043711"/>
              <a:ext cx="7853114" cy="1935817"/>
              <a:chOff x="1927575" y="3812950"/>
              <a:chExt cx="5397700" cy="1330550"/>
            </a:xfrm>
          </p:grpSpPr>
          <p:sp>
            <p:nvSpPr>
              <p:cNvPr id="12826" name="Google Shape;12826;p51"/>
              <p:cNvSpPr/>
              <p:nvPr/>
            </p:nvSpPr>
            <p:spPr>
              <a:xfrm>
                <a:off x="1927575" y="3812950"/>
                <a:ext cx="5397700" cy="1330550"/>
              </a:xfrm>
              <a:custGeom>
                <a:rect b="b" l="l" r="r" t="t"/>
                <a:pathLst>
                  <a:path extrusionOk="0" h="53222" w="215908">
                    <a:moveTo>
                      <a:pt x="107945" y="1"/>
                    </a:moveTo>
                    <a:cubicBezTo>
                      <a:pt x="73342" y="1"/>
                      <a:pt x="38729" y="13116"/>
                      <a:pt x="12204" y="39387"/>
                    </a:cubicBezTo>
                    <a:cubicBezTo>
                      <a:pt x="7834" y="43721"/>
                      <a:pt x="3762" y="48340"/>
                      <a:pt x="0" y="53222"/>
                    </a:cubicBezTo>
                    <a:lnTo>
                      <a:pt x="215908" y="53222"/>
                    </a:lnTo>
                    <a:cubicBezTo>
                      <a:pt x="212419" y="48685"/>
                      <a:pt x="208657" y="44375"/>
                      <a:pt x="204633" y="40315"/>
                    </a:cubicBezTo>
                    <a:cubicBezTo>
                      <a:pt x="178022" y="13453"/>
                      <a:pt x="142988" y="1"/>
                      <a:pt x="1079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7" name="Google Shape;12827;p51"/>
              <p:cNvSpPr/>
              <p:nvPr/>
            </p:nvSpPr>
            <p:spPr>
              <a:xfrm>
                <a:off x="5862875" y="4044825"/>
                <a:ext cx="831075" cy="491575"/>
              </a:xfrm>
              <a:custGeom>
                <a:rect b="b" l="l" r="r" t="t"/>
                <a:pathLst>
                  <a:path extrusionOk="0" h="19663" w="33243">
                    <a:moveTo>
                      <a:pt x="1" y="1"/>
                    </a:moveTo>
                    <a:cubicBezTo>
                      <a:pt x="3472" y="11896"/>
                      <a:pt x="14346" y="19662"/>
                      <a:pt x="26182" y="19662"/>
                    </a:cubicBezTo>
                    <a:cubicBezTo>
                      <a:pt x="28514" y="19662"/>
                      <a:pt x="30885" y="19361"/>
                      <a:pt x="33243" y="18729"/>
                    </a:cubicBezTo>
                    <a:cubicBezTo>
                      <a:pt x="23111" y="10943"/>
                      <a:pt x="11919" y="4644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8" name="Google Shape;12828;p51"/>
              <p:cNvSpPr/>
              <p:nvPr/>
            </p:nvSpPr>
            <p:spPr>
              <a:xfrm>
                <a:off x="4393650" y="4961900"/>
                <a:ext cx="503650" cy="181600"/>
              </a:xfrm>
              <a:custGeom>
                <a:rect b="b" l="l" r="r" t="t"/>
                <a:pathLst>
                  <a:path extrusionOk="0" h="7264" w="20146">
                    <a:moveTo>
                      <a:pt x="10073" y="1"/>
                    </a:moveTo>
                    <a:cubicBezTo>
                      <a:pt x="5501" y="1"/>
                      <a:pt x="1441" y="2930"/>
                      <a:pt x="0" y="7264"/>
                    </a:cubicBezTo>
                    <a:lnTo>
                      <a:pt x="20146" y="7264"/>
                    </a:lnTo>
                    <a:cubicBezTo>
                      <a:pt x="18705" y="2930"/>
                      <a:pt x="14645" y="1"/>
                      <a:pt x="100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9" name="Google Shape;12829;p51"/>
              <p:cNvSpPr/>
              <p:nvPr/>
            </p:nvSpPr>
            <p:spPr>
              <a:xfrm>
                <a:off x="2474950" y="4658600"/>
                <a:ext cx="523000" cy="484800"/>
              </a:xfrm>
              <a:custGeom>
                <a:rect b="b" l="l" r="r" t="t"/>
                <a:pathLst>
                  <a:path extrusionOk="0" h="19392" w="20920">
                    <a:moveTo>
                      <a:pt x="10455" y="0"/>
                    </a:moveTo>
                    <a:cubicBezTo>
                      <a:pt x="6549" y="0"/>
                      <a:pt x="3029" y="2340"/>
                      <a:pt x="1525" y="5942"/>
                    </a:cubicBezTo>
                    <a:cubicBezTo>
                      <a:pt x="1" y="9561"/>
                      <a:pt x="810" y="13728"/>
                      <a:pt x="3572" y="16526"/>
                    </a:cubicBezTo>
                    <a:cubicBezTo>
                      <a:pt x="5470" y="18436"/>
                      <a:pt x="7963" y="19391"/>
                      <a:pt x="10458" y="19391"/>
                    </a:cubicBezTo>
                    <a:cubicBezTo>
                      <a:pt x="12925" y="19391"/>
                      <a:pt x="15394" y="18457"/>
                      <a:pt x="17288" y="16586"/>
                    </a:cubicBezTo>
                    <a:cubicBezTo>
                      <a:pt x="20075" y="13824"/>
                      <a:pt x="20920" y="9656"/>
                      <a:pt x="19444" y="6025"/>
                    </a:cubicBezTo>
                    <a:cubicBezTo>
                      <a:pt x="17955" y="2394"/>
                      <a:pt x="14431" y="24"/>
                      <a:pt x="10514" y="1"/>
                    </a:cubicBezTo>
                    <a:cubicBezTo>
                      <a:pt x="10494" y="0"/>
                      <a:pt x="10474" y="0"/>
                      <a:pt x="104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0" name="Google Shape;12830;p51"/>
              <p:cNvSpPr/>
              <p:nvPr/>
            </p:nvSpPr>
            <p:spPr>
              <a:xfrm>
                <a:off x="3380654" y="4197921"/>
                <a:ext cx="1284425" cy="852600"/>
              </a:xfrm>
              <a:custGeom>
                <a:rect b="b" l="l" r="r" t="t"/>
                <a:pathLst>
                  <a:path extrusionOk="0" h="34104" w="51377">
                    <a:moveTo>
                      <a:pt x="21027" y="1"/>
                    </a:moveTo>
                    <a:cubicBezTo>
                      <a:pt x="15429" y="1"/>
                      <a:pt x="9870" y="2613"/>
                      <a:pt x="6359" y="7660"/>
                    </a:cubicBezTo>
                    <a:cubicBezTo>
                      <a:pt x="1" y="16816"/>
                      <a:pt x="3489" y="29496"/>
                      <a:pt x="13657" y="34104"/>
                    </a:cubicBezTo>
                    <a:lnTo>
                      <a:pt x="28385" y="34104"/>
                    </a:lnTo>
                    <a:cubicBezTo>
                      <a:pt x="35422" y="30901"/>
                      <a:pt x="39601" y="23531"/>
                      <a:pt x="38744" y="15852"/>
                    </a:cubicBezTo>
                    <a:lnTo>
                      <a:pt x="38744" y="15852"/>
                    </a:lnTo>
                    <a:cubicBezTo>
                      <a:pt x="39919" y="16450"/>
                      <a:pt x="41189" y="16741"/>
                      <a:pt x="42450" y="16741"/>
                    </a:cubicBezTo>
                    <a:cubicBezTo>
                      <a:pt x="44500" y="16741"/>
                      <a:pt x="46528" y="15973"/>
                      <a:pt x="48090" y="14506"/>
                    </a:cubicBezTo>
                    <a:cubicBezTo>
                      <a:pt x="50614" y="12125"/>
                      <a:pt x="51376" y="8434"/>
                      <a:pt x="49995" y="5255"/>
                    </a:cubicBezTo>
                    <a:cubicBezTo>
                      <a:pt x="48686" y="2242"/>
                      <a:pt x="45720" y="320"/>
                      <a:pt x="42474" y="320"/>
                    </a:cubicBezTo>
                    <a:cubicBezTo>
                      <a:pt x="42295" y="320"/>
                      <a:pt x="42115" y="326"/>
                      <a:pt x="41935" y="338"/>
                    </a:cubicBezTo>
                    <a:cubicBezTo>
                      <a:pt x="38470" y="552"/>
                      <a:pt x="35529" y="2921"/>
                      <a:pt x="34565" y="6255"/>
                    </a:cubicBezTo>
                    <a:cubicBezTo>
                      <a:pt x="34291" y="5922"/>
                      <a:pt x="34005" y="5600"/>
                      <a:pt x="33696" y="5291"/>
                    </a:cubicBezTo>
                    <a:cubicBezTo>
                      <a:pt x="30169" y="1732"/>
                      <a:pt x="25585" y="1"/>
                      <a:pt x="21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31" name="Google Shape;12831;p51"/>
            <p:cNvSpPr/>
            <p:nvPr/>
          </p:nvSpPr>
          <p:spPr>
            <a:xfrm>
              <a:off x="4590275" y="4095646"/>
              <a:ext cx="428442" cy="227565"/>
            </a:xfrm>
            <a:custGeom>
              <a:rect b="b" l="l" r="r" t="t"/>
              <a:pathLst>
                <a:path extrusionOk="0" h="19392" w="20920">
                  <a:moveTo>
                    <a:pt x="10455" y="0"/>
                  </a:moveTo>
                  <a:cubicBezTo>
                    <a:pt x="6549" y="0"/>
                    <a:pt x="3029" y="2340"/>
                    <a:pt x="1525" y="5942"/>
                  </a:cubicBezTo>
                  <a:cubicBezTo>
                    <a:pt x="1" y="9561"/>
                    <a:pt x="810" y="13728"/>
                    <a:pt x="3572" y="16526"/>
                  </a:cubicBezTo>
                  <a:cubicBezTo>
                    <a:pt x="5470" y="18436"/>
                    <a:pt x="7963" y="19391"/>
                    <a:pt x="10458" y="19391"/>
                  </a:cubicBezTo>
                  <a:cubicBezTo>
                    <a:pt x="12925" y="19391"/>
                    <a:pt x="15394" y="18457"/>
                    <a:pt x="17288" y="16586"/>
                  </a:cubicBezTo>
                  <a:cubicBezTo>
                    <a:pt x="20075" y="13824"/>
                    <a:pt x="20920" y="9656"/>
                    <a:pt x="19444" y="6025"/>
                  </a:cubicBezTo>
                  <a:cubicBezTo>
                    <a:pt x="17955" y="2394"/>
                    <a:pt x="14431" y="24"/>
                    <a:pt x="10514" y="1"/>
                  </a:cubicBezTo>
                  <a:cubicBezTo>
                    <a:pt x="10494" y="0"/>
                    <a:pt x="10474" y="0"/>
                    <a:pt x="10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2" name="Google Shape;12832;p51"/>
          <p:cNvGrpSpPr/>
          <p:nvPr/>
        </p:nvGrpSpPr>
        <p:grpSpPr>
          <a:xfrm flipH="1">
            <a:off x="6191041" y="2406716"/>
            <a:ext cx="1209823" cy="1776130"/>
            <a:chOff x="3657125" y="2404050"/>
            <a:chExt cx="1322500" cy="1941550"/>
          </a:xfrm>
        </p:grpSpPr>
        <p:sp>
          <p:nvSpPr>
            <p:cNvPr id="12833" name="Google Shape;12833;p51"/>
            <p:cNvSpPr/>
            <p:nvPr/>
          </p:nvSpPr>
          <p:spPr>
            <a:xfrm>
              <a:off x="4252150" y="3774375"/>
              <a:ext cx="107775" cy="498300"/>
            </a:xfrm>
            <a:custGeom>
              <a:rect b="b" l="l" r="r" t="t"/>
              <a:pathLst>
                <a:path extrusionOk="0" h="19932" w="4311">
                  <a:moveTo>
                    <a:pt x="2060" y="1"/>
                  </a:moveTo>
                  <a:lnTo>
                    <a:pt x="0" y="7049"/>
                  </a:lnTo>
                  <a:lnTo>
                    <a:pt x="2762" y="19932"/>
                  </a:lnTo>
                  <a:lnTo>
                    <a:pt x="4310" y="19932"/>
                  </a:lnTo>
                  <a:lnTo>
                    <a:pt x="1524" y="7049"/>
                  </a:lnTo>
                  <a:lnTo>
                    <a:pt x="36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51"/>
            <p:cNvSpPr/>
            <p:nvPr/>
          </p:nvSpPr>
          <p:spPr>
            <a:xfrm>
              <a:off x="4656050" y="3701450"/>
              <a:ext cx="323575" cy="644150"/>
            </a:xfrm>
            <a:custGeom>
              <a:rect b="b" l="l" r="r" t="t"/>
              <a:pathLst>
                <a:path extrusionOk="0" h="25766" w="12943">
                  <a:moveTo>
                    <a:pt x="5490" y="1"/>
                  </a:moveTo>
                  <a:lnTo>
                    <a:pt x="1620" y="2513"/>
                  </a:lnTo>
                  <a:lnTo>
                    <a:pt x="6204" y="8073"/>
                  </a:lnTo>
                  <a:lnTo>
                    <a:pt x="7371" y="7180"/>
                  </a:lnTo>
                  <a:lnTo>
                    <a:pt x="11145" y="12883"/>
                  </a:lnTo>
                  <a:lnTo>
                    <a:pt x="1" y="25766"/>
                  </a:lnTo>
                  <a:lnTo>
                    <a:pt x="1442" y="25766"/>
                  </a:lnTo>
                  <a:lnTo>
                    <a:pt x="12943" y="12836"/>
                  </a:lnTo>
                  <a:lnTo>
                    <a:pt x="8347" y="5835"/>
                  </a:lnTo>
                  <a:lnTo>
                    <a:pt x="8895" y="5025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51"/>
            <p:cNvSpPr/>
            <p:nvPr/>
          </p:nvSpPr>
          <p:spPr>
            <a:xfrm>
              <a:off x="3657125" y="3701450"/>
              <a:ext cx="323275" cy="644150"/>
            </a:xfrm>
            <a:custGeom>
              <a:rect b="b" l="l" r="r" t="t"/>
              <a:pathLst>
                <a:path extrusionOk="0" h="25766" w="12931">
                  <a:moveTo>
                    <a:pt x="7454" y="1"/>
                  </a:moveTo>
                  <a:lnTo>
                    <a:pt x="4049" y="5025"/>
                  </a:lnTo>
                  <a:lnTo>
                    <a:pt x="4596" y="5835"/>
                  </a:lnTo>
                  <a:lnTo>
                    <a:pt x="1" y="12836"/>
                  </a:lnTo>
                  <a:lnTo>
                    <a:pt x="11502" y="25766"/>
                  </a:lnTo>
                  <a:lnTo>
                    <a:pt x="12931" y="25766"/>
                  </a:lnTo>
                  <a:lnTo>
                    <a:pt x="1798" y="12883"/>
                  </a:lnTo>
                  <a:lnTo>
                    <a:pt x="5573" y="7180"/>
                  </a:lnTo>
                  <a:lnTo>
                    <a:pt x="6739" y="8073"/>
                  </a:lnTo>
                  <a:lnTo>
                    <a:pt x="11323" y="2513"/>
                  </a:lnTo>
                  <a:lnTo>
                    <a:pt x="74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51"/>
            <p:cNvSpPr/>
            <p:nvPr/>
          </p:nvSpPr>
          <p:spPr>
            <a:xfrm>
              <a:off x="3868450" y="3719325"/>
              <a:ext cx="905500" cy="161650"/>
            </a:xfrm>
            <a:custGeom>
              <a:rect b="b" l="l" r="r" t="t"/>
              <a:pathLst>
                <a:path extrusionOk="0" h="6466" w="36220">
                  <a:moveTo>
                    <a:pt x="1" y="0"/>
                  </a:moveTo>
                  <a:cubicBezTo>
                    <a:pt x="1" y="0"/>
                    <a:pt x="3466" y="6465"/>
                    <a:pt x="18337" y="6465"/>
                  </a:cubicBezTo>
                  <a:cubicBezTo>
                    <a:pt x="33219" y="6465"/>
                    <a:pt x="36220" y="131"/>
                    <a:pt x="36220" y="13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51"/>
            <p:cNvSpPr/>
            <p:nvPr/>
          </p:nvSpPr>
          <p:spPr>
            <a:xfrm>
              <a:off x="3719325" y="2812350"/>
              <a:ext cx="1215375" cy="940000"/>
            </a:xfrm>
            <a:custGeom>
              <a:rect b="b" l="l" r="r" t="t"/>
              <a:pathLst>
                <a:path extrusionOk="0" h="37600" w="48615">
                  <a:moveTo>
                    <a:pt x="24302" y="1"/>
                  </a:moveTo>
                  <a:cubicBezTo>
                    <a:pt x="1" y="1"/>
                    <a:pt x="2156" y="35684"/>
                    <a:pt x="2156" y="35684"/>
                  </a:cubicBezTo>
                  <a:cubicBezTo>
                    <a:pt x="2156" y="35684"/>
                    <a:pt x="12051" y="37600"/>
                    <a:pt x="25178" y="37600"/>
                  </a:cubicBezTo>
                  <a:cubicBezTo>
                    <a:pt x="31742" y="37600"/>
                    <a:pt x="39113" y="37121"/>
                    <a:pt x="46459" y="35684"/>
                  </a:cubicBezTo>
                  <a:cubicBezTo>
                    <a:pt x="46459" y="35684"/>
                    <a:pt x="48614" y="1"/>
                    <a:pt x="24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51"/>
            <p:cNvSpPr/>
            <p:nvPr/>
          </p:nvSpPr>
          <p:spPr>
            <a:xfrm>
              <a:off x="3825600" y="2854925"/>
              <a:ext cx="426575" cy="617375"/>
            </a:xfrm>
            <a:custGeom>
              <a:rect b="b" l="l" r="r" t="t"/>
              <a:pathLst>
                <a:path extrusionOk="0" h="24695" w="17063">
                  <a:moveTo>
                    <a:pt x="17062" y="1"/>
                  </a:moveTo>
                  <a:lnTo>
                    <a:pt x="17062" y="1"/>
                  </a:lnTo>
                  <a:cubicBezTo>
                    <a:pt x="17061" y="1"/>
                    <a:pt x="2429" y="2787"/>
                    <a:pt x="0" y="23265"/>
                  </a:cubicBezTo>
                  <a:cubicBezTo>
                    <a:pt x="0" y="23265"/>
                    <a:pt x="7097" y="24254"/>
                    <a:pt x="14550" y="24694"/>
                  </a:cubicBezTo>
                  <a:cubicBezTo>
                    <a:pt x="14550" y="24694"/>
                    <a:pt x="11764" y="3060"/>
                    <a:pt x="170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51"/>
            <p:cNvSpPr/>
            <p:nvPr/>
          </p:nvSpPr>
          <p:spPr>
            <a:xfrm>
              <a:off x="4595350" y="3119850"/>
              <a:ext cx="251825" cy="353450"/>
            </a:xfrm>
            <a:custGeom>
              <a:rect b="b" l="l" r="r" t="t"/>
              <a:pathLst>
                <a:path extrusionOk="0" h="14138" w="10073">
                  <a:moveTo>
                    <a:pt x="6025" y="0"/>
                  </a:moveTo>
                  <a:cubicBezTo>
                    <a:pt x="6025" y="6465"/>
                    <a:pt x="12" y="14097"/>
                    <a:pt x="0" y="14097"/>
                  </a:cubicBezTo>
                  <a:cubicBezTo>
                    <a:pt x="174" y="14125"/>
                    <a:pt x="410" y="14137"/>
                    <a:pt x="694" y="14137"/>
                  </a:cubicBezTo>
                  <a:cubicBezTo>
                    <a:pt x="3217" y="14137"/>
                    <a:pt x="9525" y="13157"/>
                    <a:pt x="9525" y="13157"/>
                  </a:cubicBezTo>
                  <a:cubicBezTo>
                    <a:pt x="10073" y="6299"/>
                    <a:pt x="6025" y="0"/>
                    <a:pt x="60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51"/>
            <p:cNvSpPr/>
            <p:nvPr/>
          </p:nvSpPr>
          <p:spPr>
            <a:xfrm>
              <a:off x="3801775" y="3502325"/>
              <a:ext cx="420325" cy="225950"/>
            </a:xfrm>
            <a:custGeom>
              <a:rect b="b" l="l" r="r" t="t"/>
              <a:pathLst>
                <a:path extrusionOk="0" h="9038" w="16813">
                  <a:moveTo>
                    <a:pt x="596" y="1"/>
                  </a:moveTo>
                  <a:cubicBezTo>
                    <a:pt x="132" y="2430"/>
                    <a:pt x="1" y="4906"/>
                    <a:pt x="180" y="7359"/>
                  </a:cubicBezTo>
                  <a:cubicBezTo>
                    <a:pt x="180" y="7359"/>
                    <a:pt x="11252" y="8740"/>
                    <a:pt x="16813" y="9037"/>
                  </a:cubicBezTo>
                  <a:cubicBezTo>
                    <a:pt x="16813" y="9037"/>
                    <a:pt x="15384" y="2941"/>
                    <a:pt x="15682" y="1441"/>
                  </a:cubicBezTo>
                  <a:cubicBezTo>
                    <a:pt x="15682" y="1441"/>
                    <a:pt x="2394" y="655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51"/>
            <p:cNvSpPr/>
            <p:nvPr/>
          </p:nvSpPr>
          <p:spPr>
            <a:xfrm>
              <a:off x="4579850" y="3494875"/>
              <a:ext cx="279825" cy="233400"/>
            </a:xfrm>
            <a:custGeom>
              <a:rect b="b" l="l" r="r" t="t"/>
              <a:pathLst>
                <a:path extrusionOk="0" h="9336" w="11193">
                  <a:moveTo>
                    <a:pt x="10538" y="1"/>
                  </a:moveTo>
                  <a:cubicBezTo>
                    <a:pt x="10538" y="1"/>
                    <a:pt x="4964" y="1318"/>
                    <a:pt x="1105" y="1318"/>
                  </a:cubicBezTo>
                  <a:cubicBezTo>
                    <a:pt x="944" y="1318"/>
                    <a:pt x="786" y="1315"/>
                    <a:pt x="632" y="1311"/>
                  </a:cubicBezTo>
                  <a:lnTo>
                    <a:pt x="632" y="1311"/>
                  </a:lnTo>
                  <a:cubicBezTo>
                    <a:pt x="632" y="1311"/>
                    <a:pt x="1323" y="7538"/>
                    <a:pt x="1" y="9335"/>
                  </a:cubicBezTo>
                  <a:cubicBezTo>
                    <a:pt x="1" y="9335"/>
                    <a:pt x="8740" y="8264"/>
                    <a:pt x="10836" y="7835"/>
                  </a:cubicBezTo>
                  <a:cubicBezTo>
                    <a:pt x="10836" y="7835"/>
                    <a:pt x="11193" y="3347"/>
                    <a:pt x="105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51"/>
            <p:cNvSpPr/>
            <p:nvPr/>
          </p:nvSpPr>
          <p:spPr>
            <a:xfrm>
              <a:off x="4279225" y="2626025"/>
              <a:ext cx="83075" cy="186350"/>
            </a:xfrm>
            <a:custGeom>
              <a:rect b="b" l="l" r="r" t="t"/>
              <a:pathLst>
                <a:path extrusionOk="0" h="7454" w="3323">
                  <a:moveTo>
                    <a:pt x="2239" y="1"/>
                  </a:moveTo>
                  <a:lnTo>
                    <a:pt x="1" y="3311"/>
                  </a:lnTo>
                  <a:lnTo>
                    <a:pt x="1882" y="7454"/>
                  </a:lnTo>
                  <a:lnTo>
                    <a:pt x="3322" y="7454"/>
                  </a:lnTo>
                  <a:lnTo>
                    <a:pt x="763" y="3311"/>
                  </a:lnTo>
                  <a:lnTo>
                    <a:pt x="2239" y="536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51"/>
            <p:cNvSpPr/>
            <p:nvPr/>
          </p:nvSpPr>
          <p:spPr>
            <a:xfrm>
              <a:off x="4252150" y="2413800"/>
              <a:ext cx="248850" cy="294825"/>
            </a:xfrm>
            <a:custGeom>
              <a:rect b="b" l="l" r="r" t="t"/>
              <a:pathLst>
                <a:path extrusionOk="0" h="11793" w="9954">
                  <a:moveTo>
                    <a:pt x="5370" y="1"/>
                  </a:moveTo>
                  <a:cubicBezTo>
                    <a:pt x="5370" y="1"/>
                    <a:pt x="0" y="3775"/>
                    <a:pt x="2512" y="9025"/>
                  </a:cubicBezTo>
                  <a:cubicBezTo>
                    <a:pt x="3533" y="11160"/>
                    <a:pt x="4954" y="11793"/>
                    <a:pt x="6280" y="11793"/>
                  </a:cubicBezTo>
                  <a:cubicBezTo>
                    <a:pt x="8217" y="11793"/>
                    <a:pt x="9954" y="10442"/>
                    <a:pt x="9954" y="10442"/>
                  </a:cubicBezTo>
                  <a:lnTo>
                    <a:pt x="5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51"/>
            <p:cNvSpPr/>
            <p:nvPr/>
          </p:nvSpPr>
          <p:spPr>
            <a:xfrm>
              <a:off x="4320000" y="2404050"/>
              <a:ext cx="250350" cy="279500"/>
            </a:xfrm>
            <a:custGeom>
              <a:rect b="b" l="l" r="r" t="t"/>
              <a:pathLst>
                <a:path extrusionOk="0" h="11180" w="10014">
                  <a:moveTo>
                    <a:pt x="4186" y="0"/>
                  </a:moveTo>
                  <a:cubicBezTo>
                    <a:pt x="3843" y="0"/>
                    <a:pt x="3501" y="53"/>
                    <a:pt x="3168" y="164"/>
                  </a:cubicBezTo>
                  <a:cubicBezTo>
                    <a:pt x="965" y="914"/>
                    <a:pt x="1" y="3951"/>
                    <a:pt x="1013" y="6939"/>
                  </a:cubicBezTo>
                  <a:cubicBezTo>
                    <a:pt x="1871" y="9483"/>
                    <a:pt x="3876" y="11180"/>
                    <a:pt x="5809" y="11180"/>
                  </a:cubicBezTo>
                  <a:cubicBezTo>
                    <a:pt x="6156" y="11180"/>
                    <a:pt x="6500" y="11125"/>
                    <a:pt x="6835" y="11011"/>
                  </a:cubicBezTo>
                  <a:cubicBezTo>
                    <a:pt x="9050" y="10273"/>
                    <a:pt x="10014" y="7237"/>
                    <a:pt x="9002" y="4236"/>
                  </a:cubicBezTo>
                  <a:cubicBezTo>
                    <a:pt x="8142" y="1697"/>
                    <a:pt x="6130" y="0"/>
                    <a:pt x="4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51"/>
            <p:cNvSpPr/>
            <p:nvPr/>
          </p:nvSpPr>
          <p:spPr>
            <a:xfrm>
              <a:off x="4410800" y="2457550"/>
              <a:ext cx="220875" cy="121475"/>
            </a:xfrm>
            <a:custGeom>
              <a:rect b="b" l="l" r="r" t="t"/>
              <a:pathLst>
                <a:path extrusionOk="0" h="4859" w="8835">
                  <a:moveTo>
                    <a:pt x="8835" y="1"/>
                  </a:moveTo>
                  <a:lnTo>
                    <a:pt x="0" y="3775"/>
                  </a:lnTo>
                  <a:lnTo>
                    <a:pt x="750" y="4859"/>
                  </a:lnTo>
                  <a:lnTo>
                    <a:pt x="8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51"/>
            <p:cNvSpPr/>
            <p:nvPr/>
          </p:nvSpPr>
          <p:spPr>
            <a:xfrm>
              <a:off x="4186350" y="3051675"/>
              <a:ext cx="351575" cy="351850"/>
            </a:xfrm>
            <a:custGeom>
              <a:rect b="b" l="l" r="r" t="t"/>
              <a:pathLst>
                <a:path extrusionOk="0" h="14074" w="14063">
                  <a:moveTo>
                    <a:pt x="7026" y="1"/>
                  </a:moveTo>
                  <a:cubicBezTo>
                    <a:pt x="3144" y="1"/>
                    <a:pt x="1" y="3156"/>
                    <a:pt x="1" y="7037"/>
                  </a:cubicBezTo>
                  <a:cubicBezTo>
                    <a:pt x="1" y="10931"/>
                    <a:pt x="3144" y="14074"/>
                    <a:pt x="7026" y="14074"/>
                  </a:cubicBezTo>
                  <a:cubicBezTo>
                    <a:pt x="10919" y="14074"/>
                    <a:pt x="14062" y="10931"/>
                    <a:pt x="14062" y="7037"/>
                  </a:cubicBezTo>
                  <a:cubicBezTo>
                    <a:pt x="14062" y="3156"/>
                    <a:pt x="10919" y="1"/>
                    <a:pt x="70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51"/>
            <p:cNvSpPr/>
            <p:nvPr/>
          </p:nvSpPr>
          <p:spPr>
            <a:xfrm>
              <a:off x="4208675" y="3074300"/>
              <a:ext cx="306925" cy="306900"/>
            </a:xfrm>
            <a:custGeom>
              <a:rect b="b" l="l" r="r" t="t"/>
              <a:pathLst>
                <a:path extrusionOk="0" h="12276" w="12277">
                  <a:moveTo>
                    <a:pt x="6133" y="0"/>
                  </a:moveTo>
                  <a:cubicBezTo>
                    <a:pt x="2751" y="0"/>
                    <a:pt x="1" y="2751"/>
                    <a:pt x="1" y="6132"/>
                  </a:cubicBezTo>
                  <a:cubicBezTo>
                    <a:pt x="1" y="9525"/>
                    <a:pt x="2751" y="12276"/>
                    <a:pt x="6133" y="12276"/>
                  </a:cubicBezTo>
                  <a:cubicBezTo>
                    <a:pt x="9526" y="12276"/>
                    <a:pt x="12276" y="9525"/>
                    <a:pt x="12276" y="6132"/>
                  </a:cubicBezTo>
                  <a:cubicBezTo>
                    <a:pt x="12276" y="2751"/>
                    <a:pt x="9526" y="0"/>
                    <a:pt x="61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48" name="Google Shape;12848;p51"/>
          <p:cNvSpPr txBox="1"/>
          <p:nvPr/>
        </p:nvSpPr>
        <p:spPr>
          <a:xfrm>
            <a:off x="529425" y="3452462"/>
            <a:ext cx="45681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DEDED"/>
                </a:solidFill>
                <a:latin typeface="Cairo"/>
                <a:ea typeface="Cairo"/>
                <a:cs typeface="Cairo"/>
                <a:sym typeface="Cairo"/>
              </a:rPr>
              <a:t>Repositório</a:t>
            </a:r>
            <a:endParaRPr sz="24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2849" name="Google Shape;12849;p51"/>
          <p:cNvSpPr txBox="1"/>
          <p:nvPr/>
        </p:nvSpPr>
        <p:spPr>
          <a:xfrm>
            <a:off x="630650" y="3729050"/>
            <a:ext cx="4220700" cy="74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Cairo"/>
                <a:ea typeface="Cairo"/>
                <a:cs typeface="Cairo"/>
                <a:sym typeface="Cairo"/>
              </a:rPr>
              <a:t>https://github.com/Geisa-mg/Fases_da_lua</a:t>
            </a:r>
            <a:endParaRPr sz="1600">
              <a:solidFill>
                <a:srgbClr val="EDEDED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07" name="Shape 1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8" name="Google Shape;12508;p34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Sumário</a:t>
            </a:r>
            <a:endParaRPr/>
          </a:p>
        </p:txBody>
      </p:sp>
      <p:sp>
        <p:nvSpPr>
          <p:cNvPr id="12509" name="Google Shape;12509;p34"/>
          <p:cNvSpPr txBox="1"/>
          <p:nvPr>
            <p:ph idx="8" type="title"/>
          </p:nvPr>
        </p:nvSpPr>
        <p:spPr>
          <a:xfrm>
            <a:off x="5720993" y="1301113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Iluminação</a:t>
            </a:r>
            <a:endParaRPr sz="2200"/>
          </a:p>
        </p:txBody>
      </p:sp>
      <p:sp>
        <p:nvSpPr>
          <p:cNvPr id="12510" name="Google Shape;12510;p34"/>
          <p:cNvSpPr txBox="1"/>
          <p:nvPr>
            <p:ph idx="8" type="title"/>
          </p:nvPr>
        </p:nvSpPr>
        <p:spPr>
          <a:xfrm>
            <a:off x="5721001" y="2272700"/>
            <a:ext cx="2840700" cy="52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Modelos complexos 3D</a:t>
            </a:r>
            <a:endParaRPr sz="2200"/>
          </a:p>
        </p:txBody>
      </p:sp>
      <p:sp>
        <p:nvSpPr>
          <p:cNvPr id="12511" name="Google Shape;12511;p34"/>
          <p:cNvSpPr txBox="1"/>
          <p:nvPr>
            <p:ph idx="8" type="title"/>
          </p:nvPr>
        </p:nvSpPr>
        <p:spPr>
          <a:xfrm>
            <a:off x="5720993" y="3288030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Adicionais</a:t>
            </a:r>
            <a:endParaRPr sz="2200"/>
          </a:p>
        </p:txBody>
      </p:sp>
      <p:sp>
        <p:nvSpPr>
          <p:cNvPr id="12512" name="Google Shape;12512;p34"/>
          <p:cNvSpPr txBox="1"/>
          <p:nvPr>
            <p:ph idx="7" type="title"/>
          </p:nvPr>
        </p:nvSpPr>
        <p:spPr>
          <a:xfrm>
            <a:off x="4941058" y="2282300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05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13" name="Google Shape;12513;p34"/>
          <p:cNvSpPr/>
          <p:nvPr/>
        </p:nvSpPr>
        <p:spPr>
          <a:xfrm>
            <a:off x="4941058" y="2291900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514" name="Google Shape;12514;p34"/>
          <p:cNvSpPr txBox="1"/>
          <p:nvPr>
            <p:ph idx="7" type="title"/>
          </p:nvPr>
        </p:nvSpPr>
        <p:spPr>
          <a:xfrm>
            <a:off x="4941058" y="3282488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06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15" name="Google Shape;12515;p34"/>
          <p:cNvSpPr/>
          <p:nvPr/>
        </p:nvSpPr>
        <p:spPr>
          <a:xfrm>
            <a:off x="4941058" y="3292088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516" name="Google Shape;12516;p34"/>
          <p:cNvSpPr txBox="1"/>
          <p:nvPr>
            <p:ph idx="7" type="title"/>
          </p:nvPr>
        </p:nvSpPr>
        <p:spPr>
          <a:xfrm>
            <a:off x="4941058" y="1287500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04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17" name="Google Shape;12517;p34"/>
          <p:cNvSpPr/>
          <p:nvPr/>
        </p:nvSpPr>
        <p:spPr>
          <a:xfrm>
            <a:off x="4941058" y="1297100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518" name="Google Shape;12518;p34"/>
          <p:cNvSpPr txBox="1"/>
          <p:nvPr>
            <p:ph idx="8" type="title"/>
          </p:nvPr>
        </p:nvSpPr>
        <p:spPr>
          <a:xfrm>
            <a:off x="1755843" y="1294300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Múltiplos objetos</a:t>
            </a:r>
            <a:endParaRPr sz="2200"/>
          </a:p>
        </p:txBody>
      </p:sp>
      <p:sp>
        <p:nvSpPr>
          <p:cNvPr id="12519" name="Google Shape;12519;p34"/>
          <p:cNvSpPr txBox="1"/>
          <p:nvPr>
            <p:ph idx="7" type="title"/>
          </p:nvPr>
        </p:nvSpPr>
        <p:spPr>
          <a:xfrm>
            <a:off x="975908" y="1280688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01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20" name="Google Shape;12520;p34"/>
          <p:cNvSpPr/>
          <p:nvPr/>
        </p:nvSpPr>
        <p:spPr>
          <a:xfrm>
            <a:off x="975908" y="1290288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521" name="Google Shape;12521;p34"/>
          <p:cNvSpPr txBox="1"/>
          <p:nvPr>
            <p:ph idx="8" type="title"/>
          </p:nvPr>
        </p:nvSpPr>
        <p:spPr>
          <a:xfrm>
            <a:off x="1755843" y="2301725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Interação</a:t>
            </a:r>
            <a:endParaRPr sz="2200"/>
          </a:p>
        </p:txBody>
      </p:sp>
      <p:sp>
        <p:nvSpPr>
          <p:cNvPr id="12522" name="Google Shape;12522;p34"/>
          <p:cNvSpPr txBox="1"/>
          <p:nvPr>
            <p:ph idx="7" type="title"/>
          </p:nvPr>
        </p:nvSpPr>
        <p:spPr>
          <a:xfrm>
            <a:off x="975908" y="2288113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02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23" name="Google Shape;12523;p34"/>
          <p:cNvSpPr/>
          <p:nvPr/>
        </p:nvSpPr>
        <p:spPr>
          <a:xfrm>
            <a:off x="975908" y="2297713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524" name="Google Shape;12524;p34"/>
          <p:cNvSpPr txBox="1"/>
          <p:nvPr>
            <p:ph idx="8" type="title"/>
          </p:nvPr>
        </p:nvSpPr>
        <p:spPr>
          <a:xfrm>
            <a:off x="1755843" y="3322750"/>
            <a:ext cx="2440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Animação</a:t>
            </a:r>
            <a:endParaRPr sz="2200"/>
          </a:p>
        </p:txBody>
      </p:sp>
      <p:sp>
        <p:nvSpPr>
          <p:cNvPr id="12525" name="Google Shape;12525;p34"/>
          <p:cNvSpPr txBox="1"/>
          <p:nvPr>
            <p:ph idx="7" type="title"/>
          </p:nvPr>
        </p:nvSpPr>
        <p:spPr>
          <a:xfrm>
            <a:off x="975908" y="3309138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</a:rPr>
              <a:t>03</a:t>
            </a:r>
            <a:endParaRPr b="1" sz="2400">
              <a:solidFill>
                <a:schemeClr val="accent4"/>
              </a:solidFill>
            </a:endParaRPr>
          </a:p>
        </p:txBody>
      </p:sp>
      <p:sp>
        <p:nvSpPr>
          <p:cNvPr id="12526" name="Google Shape;12526;p34"/>
          <p:cNvSpPr/>
          <p:nvPr/>
        </p:nvSpPr>
        <p:spPr>
          <a:xfrm>
            <a:off x="975908" y="3318738"/>
            <a:ext cx="522300" cy="531600"/>
          </a:xfrm>
          <a:prstGeom prst="arc">
            <a:avLst>
              <a:gd fmla="val 2724557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0" name="Shape 12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1" name="Google Shape;12531;p35"/>
          <p:cNvSpPr txBox="1"/>
          <p:nvPr>
            <p:ph type="title"/>
          </p:nvPr>
        </p:nvSpPr>
        <p:spPr>
          <a:xfrm>
            <a:off x="3316375" y="20793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Múltiplos objetos</a:t>
            </a:r>
            <a:endParaRPr/>
          </a:p>
        </p:txBody>
      </p:sp>
      <p:sp>
        <p:nvSpPr>
          <p:cNvPr id="12532" name="Google Shape;12532;p35"/>
          <p:cNvSpPr txBox="1"/>
          <p:nvPr>
            <p:ph idx="2" type="title"/>
          </p:nvPr>
        </p:nvSpPr>
        <p:spPr>
          <a:xfrm>
            <a:off x="6948750" y="10272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01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533" name="Google Shape;12533;p35"/>
          <p:cNvSpPr/>
          <p:nvPr/>
        </p:nvSpPr>
        <p:spPr>
          <a:xfrm>
            <a:off x="6948753" y="808745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34" name="Google Shape;12534;p35"/>
          <p:cNvGrpSpPr/>
          <p:nvPr/>
        </p:nvGrpSpPr>
        <p:grpSpPr>
          <a:xfrm>
            <a:off x="-775375" y="945325"/>
            <a:ext cx="4167300" cy="4167300"/>
            <a:chOff x="-1232575" y="488125"/>
            <a:chExt cx="4167300" cy="4167300"/>
          </a:xfrm>
        </p:grpSpPr>
        <p:sp>
          <p:nvSpPr>
            <p:cNvPr id="12535" name="Google Shape;12535;p35"/>
            <p:cNvSpPr/>
            <p:nvPr/>
          </p:nvSpPr>
          <p:spPr>
            <a:xfrm>
              <a:off x="-1232575" y="488125"/>
              <a:ext cx="4167300" cy="4167300"/>
            </a:xfrm>
            <a:prstGeom prst="ellipse">
              <a:avLst/>
            </a:prstGeom>
            <a:noFill/>
            <a:ln cap="flat" cmpd="sng" w="19050">
              <a:solidFill>
                <a:schemeClr val="accent4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36" name="Google Shape;12536;p35"/>
            <p:cNvGrpSpPr/>
            <p:nvPr/>
          </p:nvGrpSpPr>
          <p:grpSpPr>
            <a:xfrm>
              <a:off x="-1031365" y="840187"/>
              <a:ext cx="3764819" cy="3491623"/>
              <a:chOff x="3656253" y="2402862"/>
              <a:chExt cx="691300" cy="641135"/>
            </a:xfrm>
          </p:grpSpPr>
          <p:sp>
            <p:nvSpPr>
              <p:cNvPr id="12537" name="Google Shape;12537;p35"/>
              <p:cNvSpPr/>
              <p:nvPr/>
            </p:nvSpPr>
            <p:spPr>
              <a:xfrm>
                <a:off x="3656253" y="2402862"/>
                <a:ext cx="691300" cy="640917"/>
              </a:xfrm>
              <a:custGeom>
                <a:rect b="b" l="l" r="r" t="t"/>
                <a:pathLst>
                  <a:path extrusionOk="0" h="30721" w="33136">
                    <a:moveTo>
                      <a:pt x="16566" y="0"/>
                    </a:moveTo>
                    <a:cubicBezTo>
                      <a:pt x="12659" y="0"/>
                      <a:pt x="8750" y="1480"/>
                      <a:pt x="5751" y="4443"/>
                    </a:cubicBezTo>
                    <a:cubicBezTo>
                      <a:pt x="1346" y="8825"/>
                      <a:pt x="0" y="15421"/>
                      <a:pt x="2346" y="21171"/>
                    </a:cubicBezTo>
                    <a:cubicBezTo>
                      <a:pt x="4703" y="26922"/>
                      <a:pt x="10287" y="30696"/>
                      <a:pt x="16490" y="30720"/>
                    </a:cubicBezTo>
                    <a:cubicBezTo>
                      <a:pt x="16520" y="30720"/>
                      <a:pt x="16550" y="30720"/>
                      <a:pt x="16579" y="30720"/>
                    </a:cubicBezTo>
                    <a:cubicBezTo>
                      <a:pt x="22759" y="30720"/>
                      <a:pt x="28337" y="27014"/>
                      <a:pt x="30730" y="21314"/>
                    </a:cubicBezTo>
                    <a:cubicBezTo>
                      <a:pt x="33135" y="15575"/>
                      <a:pt x="31861" y="8967"/>
                      <a:pt x="27480" y="4550"/>
                    </a:cubicBezTo>
                    <a:cubicBezTo>
                      <a:pt x="24478" y="1518"/>
                      <a:pt x="20524" y="0"/>
                      <a:pt x="165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  <p:sp>
            <p:nvSpPr>
              <p:cNvPr id="12538" name="Google Shape;12538;p35"/>
              <p:cNvSpPr/>
              <p:nvPr/>
            </p:nvSpPr>
            <p:spPr>
              <a:xfrm>
                <a:off x="3755850" y="2740514"/>
                <a:ext cx="360692" cy="276094"/>
              </a:xfrm>
              <a:custGeom>
                <a:rect b="b" l="l" r="r" t="t"/>
                <a:pathLst>
                  <a:path extrusionOk="0" h="13234" w="17289">
                    <a:moveTo>
                      <a:pt x="10337" y="0"/>
                    </a:moveTo>
                    <a:cubicBezTo>
                      <a:pt x="9622" y="0"/>
                      <a:pt x="8977" y="791"/>
                      <a:pt x="9454" y="1569"/>
                    </a:cubicBezTo>
                    <a:cubicBezTo>
                      <a:pt x="9440" y="1569"/>
                      <a:pt x="9425" y="1569"/>
                      <a:pt x="9411" y="1569"/>
                    </a:cubicBezTo>
                    <a:cubicBezTo>
                      <a:pt x="8498" y="1569"/>
                      <a:pt x="7623" y="1936"/>
                      <a:pt x="6990" y="2569"/>
                    </a:cubicBezTo>
                    <a:cubicBezTo>
                      <a:pt x="6954" y="2605"/>
                      <a:pt x="6930" y="2629"/>
                      <a:pt x="6894" y="2665"/>
                    </a:cubicBezTo>
                    <a:cubicBezTo>
                      <a:pt x="6752" y="2391"/>
                      <a:pt x="6561" y="2141"/>
                      <a:pt x="6335" y="1914"/>
                    </a:cubicBezTo>
                    <a:cubicBezTo>
                      <a:pt x="5653" y="1221"/>
                      <a:pt x="4755" y="876"/>
                      <a:pt x="3856" y="876"/>
                    </a:cubicBezTo>
                    <a:cubicBezTo>
                      <a:pt x="2963" y="876"/>
                      <a:pt x="2069" y="1215"/>
                      <a:pt x="1382" y="1891"/>
                    </a:cubicBezTo>
                    <a:cubicBezTo>
                      <a:pt x="1" y="3248"/>
                      <a:pt x="1" y="5474"/>
                      <a:pt x="1358" y="6844"/>
                    </a:cubicBezTo>
                    <a:cubicBezTo>
                      <a:pt x="1560" y="7046"/>
                      <a:pt x="1787" y="7225"/>
                      <a:pt x="2025" y="7379"/>
                    </a:cubicBezTo>
                    <a:cubicBezTo>
                      <a:pt x="1572" y="7903"/>
                      <a:pt x="1822" y="8725"/>
                      <a:pt x="2489" y="8927"/>
                    </a:cubicBezTo>
                    <a:cubicBezTo>
                      <a:pt x="2583" y="8956"/>
                      <a:pt x="2677" y="8969"/>
                      <a:pt x="2768" y="8969"/>
                    </a:cubicBezTo>
                    <a:cubicBezTo>
                      <a:pt x="3326" y="8969"/>
                      <a:pt x="3799" y="8473"/>
                      <a:pt x="3727" y="7879"/>
                    </a:cubicBezTo>
                    <a:lnTo>
                      <a:pt x="3727" y="7879"/>
                    </a:lnTo>
                    <a:cubicBezTo>
                      <a:pt x="3776" y="7882"/>
                      <a:pt x="3825" y="7883"/>
                      <a:pt x="3874" y="7883"/>
                    </a:cubicBezTo>
                    <a:cubicBezTo>
                      <a:pt x="4361" y="7883"/>
                      <a:pt x="4845" y="7775"/>
                      <a:pt x="5299" y="7570"/>
                    </a:cubicBezTo>
                    <a:cubicBezTo>
                      <a:pt x="5584" y="8612"/>
                      <a:pt x="6507" y="9216"/>
                      <a:pt x="7454" y="9216"/>
                    </a:cubicBezTo>
                    <a:cubicBezTo>
                      <a:pt x="8011" y="9216"/>
                      <a:pt x="8576" y="9008"/>
                      <a:pt x="9026" y="8558"/>
                    </a:cubicBezTo>
                    <a:cubicBezTo>
                      <a:pt x="9049" y="8534"/>
                      <a:pt x="9085" y="8499"/>
                      <a:pt x="9109" y="8463"/>
                    </a:cubicBezTo>
                    <a:cubicBezTo>
                      <a:pt x="9217" y="8473"/>
                      <a:pt x="9324" y="8478"/>
                      <a:pt x="9431" y="8478"/>
                    </a:cubicBezTo>
                    <a:cubicBezTo>
                      <a:pt x="10331" y="8478"/>
                      <a:pt x="11197" y="8125"/>
                      <a:pt x="11836" y="7487"/>
                    </a:cubicBezTo>
                    <a:cubicBezTo>
                      <a:pt x="11978" y="7344"/>
                      <a:pt x="12109" y="7189"/>
                      <a:pt x="12228" y="7022"/>
                    </a:cubicBezTo>
                    <a:lnTo>
                      <a:pt x="12228" y="7022"/>
                    </a:lnTo>
                    <a:cubicBezTo>
                      <a:pt x="12121" y="7999"/>
                      <a:pt x="12621" y="8927"/>
                      <a:pt x="13479" y="9380"/>
                    </a:cubicBezTo>
                    <a:cubicBezTo>
                      <a:pt x="11776" y="10368"/>
                      <a:pt x="12288" y="12952"/>
                      <a:pt x="14241" y="13213"/>
                    </a:cubicBezTo>
                    <a:cubicBezTo>
                      <a:pt x="14341" y="13227"/>
                      <a:pt x="14440" y="13234"/>
                      <a:pt x="14536" y="13234"/>
                    </a:cubicBezTo>
                    <a:cubicBezTo>
                      <a:pt x="16297" y="13234"/>
                      <a:pt x="17288" y="11046"/>
                      <a:pt x="15979" y="9725"/>
                    </a:cubicBezTo>
                    <a:cubicBezTo>
                      <a:pt x="15872" y="9606"/>
                      <a:pt x="15753" y="9511"/>
                      <a:pt x="15622" y="9427"/>
                    </a:cubicBezTo>
                    <a:cubicBezTo>
                      <a:pt x="15860" y="9320"/>
                      <a:pt x="16086" y="9165"/>
                      <a:pt x="16277" y="8975"/>
                    </a:cubicBezTo>
                    <a:cubicBezTo>
                      <a:pt x="17205" y="8046"/>
                      <a:pt x="17217" y="6534"/>
                      <a:pt x="16288" y="5593"/>
                    </a:cubicBezTo>
                    <a:cubicBezTo>
                      <a:pt x="15821" y="5126"/>
                      <a:pt x="15209" y="4891"/>
                      <a:pt x="14596" y="4891"/>
                    </a:cubicBezTo>
                    <a:cubicBezTo>
                      <a:pt x="13992" y="4891"/>
                      <a:pt x="13386" y="5120"/>
                      <a:pt x="12919" y="5582"/>
                    </a:cubicBezTo>
                    <a:cubicBezTo>
                      <a:pt x="12871" y="5629"/>
                      <a:pt x="12836" y="5677"/>
                      <a:pt x="12800" y="5713"/>
                    </a:cubicBezTo>
                    <a:cubicBezTo>
                      <a:pt x="13121" y="4153"/>
                      <a:pt x="12336" y="2581"/>
                      <a:pt x="10895" y="1903"/>
                    </a:cubicBezTo>
                    <a:cubicBezTo>
                      <a:pt x="10954" y="1855"/>
                      <a:pt x="11002" y="1819"/>
                      <a:pt x="11050" y="1772"/>
                    </a:cubicBezTo>
                    <a:cubicBezTo>
                      <a:pt x="11455" y="1367"/>
                      <a:pt x="11455" y="712"/>
                      <a:pt x="11062" y="319"/>
                    </a:cubicBezTo>
                    <a:cubicBezTo>
                      <a:pt x="10841" y="95"/>
                      <a:pt x="10585" y="0"/>
                      <a:pt x="10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9" name="Google Shape;12539;p35"/>
              <p:cNvSpPr/>
              <p:nvPr/>
            </p:nvSpPr>
            <p:spPr>
              <a:xfrm>
                <a:off x="3750858" y="2539707"/>
                <a:ext cx="198152" cy="220913"/>
              </a:xfrm>
              <a:custGeom>
                <a:rect b="b" l="l" r="r" t="t"/>
                <a:pathLst>
                  <a:path extrusionOk="0" h="10589" w="9498">
                    <a:moveTo>
                      <a:pt x="5057" y="5296"/>
                    </a:moveTo>
                    <a:cubicBezTo>
                      <a:pt x="5081" y="5343"/>
                      <a:pt x="5093" y="5367"/>
                      <a:pt x="5116" y="5415"/>
                    </a:cubicBezTo>
                    <a:cubicBezTo>
                      <a:pt x="5093" y="5367"/>
                      <a:pt x="5057" y="5331"/>
                      <a:pt x="5033" y="5296"/>
                    </a:cubicBezTo>
                    <a:close/>
                    <a:moveTo>
                      <a:pt x="5086" y="1"/>
                    </a:moveTo>
                    <a:cubicBezTo>
                      <a:pt x="4737" y="1"/>
                      <a:pt x="4380" y="72"/>
                      <a:pt x="4033" y="223"/>
                    </a:cubicBezTo>
                    <a:cubicBezTo>
                      <a:pt x="2390" y="926"/>
                      <a:pt x="1914" y="3021"/>
                      <a:pt x="3068" y="4379"/>
                    </a:cubicBezTo>
                    <a:cubicBezTo>
                      <a:pt x="3056" y="4379"/>
                      <a:pt x="3044" y="4378"/>
                      <a:pt x="3032" y="4378"/>
                    </a:cubicBezTo>
                    <a:cubicBezTo>
                      <a:pt x="1254" y="4378"/>
                      <a:pt x="0" y="6117"/>
                      <a:pt x="568" y="7808"/>
                    </a:cubicBezTo>
                    <a:cubicBezTo>
                      <a:pt x="945" y="8939"/>
                      <a:pt x="1980" y="9593"/>
                      <a:pt x="3048" y="9593"/>
                    </a:cubicBezTo>
                    <a:cubicBezTo>
                      <a:pt x="3598" y="9593"/>
                      <a:pt x="4158" y="9419"/>
                      <a:pt x="4640" y="9046"/>
                    </a:cubicBezTo>
                    <a:lnTo>
                      <a:pt x="4640" y="9046"/>
                    </a:lnTo>
                    <a:cubicBezTo>
                      <a:pt x="4618" y="9996"/>
                      <a:pt x="5384" y="10588"/>
                      <a:pt x="6164" y="10588"/>
                    </a:cubicBezTo>
                    <a:cubicBezTo>
                      <a:pt x="6626" y="10588"/>
                      <a:pt x="7092" y="10380"/>
                      <a:pt x="7402" y="9915"/>
                    </a:cubicBezTo>
                    <a:cubicBezTo>
                      <a:pt x="8119" y="8855"/>
                      <a:pt x="7286" y="7555"/>
                      <a:pt x="6174" y="7555"/>
                    </a:cubicBezTo>
                    <a:cubicBezTo>
                      <a:pt x="5975" y="7555"/>
                      <a:pt x="5767" y="7596"/>
                      <a:pt x="5557" y="7689"/>
                    </a:cubicBezTo>
                    <a:cubicBezTo>
                      <a:pt x="5735" y="6998"/>
                      <a:pt x="5652" y="6272"/>
                      <a:pt x="5295" y="5665"/>
                    </a:cubicBezTo>
                    <a:lnTo>
                      <a:pt x="5295" y="5665"/>
                    </a:lnTo>
                    <a:cubicBezTo>
                      <a:pt x="5343" y="5736"/>
                      <a:pt x="5402" y="5796"/>
                      <a:pt x="5462" y="5855"/>
                    </a:cubicBezTo>
                    <a:cubicBezTo>
                      <a:pt x="5881" y="6280"/>
                      <a:pt x="6426" y="6485"/>
                      <a:pt x="6968" y="6485"/>
                    </a:cubicBezTo>
                    <a:cubicBezTo>
                      <a:pt x="7656" y="6485"/>
                      <a:pt x="8340" y="6154"/>
                      <a:pt x="8760" y="5522"/>
                    </a:cubicBezTo>
                    <a:cubicBezTo>
                      <a:pt x="9498" y="4379"/>
                      <a:pt x="8986" y="2843"/>
                      <a:pt x="7712" y="2367"/>
                    </a:cubicBezTo>
                    <a:cubicBezTo>
                      <a:pt x="7562" y="970"/>
                      <a:pt x="6378" y="1"/>
                      <a:pt x="5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          </a:t>
                </a:r>
                <a:endParaRPr/>
              </a:p>
            </p:txBody>
          </p:sp>
          <p:sp>
            <p:nvSpPr>
              <p:cNvPr id="12540" name="Google Shape;12540;p35"/>
              <p:cNvSpPr/>
              <p:nvPr/>
            </p:nvSpPr>
            <p:spPr>
              <a:xfrm>
                <a:off x="3970213" y="2511031"/>
                <a:ext cx="66843" cy="50112"/>
              </a:xfrm>
              <a:custGeom>
                <a:rect b="b" l="l" r="r" t="t"/>
                <a:pathLst>
                  <a:path extrusionOk="0" h="2402" w="3204">
                    <a:moveTo>
                      <a:pt x="1602" y="1"/>
                    </a:moveTo>
                    <a:cubicBezTo>
                      <a:pt x="1298" y="1"/>
                      <a:pt x="993" y="117"/>
                      <a:pt x="763" y="353"/>
                    </a:cubicBezTo>
                    <a:cubicBezTo>
                      <a:pt x="1" y="1103"/>
                      <a:pt x="525" y="2389"/>
                      <a:pt x="1596" y="2401"/>
                    </a:cubicBezTo>
                    <a:cubicBezTo>
                      <a:pt x="2668" y="2401"/>
                      <a:pt x="3204" y="1115"/>
                      <a:pt x="2453" y="353"/>
                    </a:cubicBezTo>
                    <a:cubicBezTo>
                      <a:pt x="2220" y="120"/>
                      <a:pt x="1911" y="1"/>
                      <a:pt x="16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1" name="Google Shape;12541;p35"/>
              <p:cNvSpPr/>
              <p:nvPr/>
            </p:nvSpPr>
            <p:spPr>
              <a:xfrm>
                <a:off x="3876081" y="2447965"/>
                <a:ext cx="118249" cy="84034"/>
              </a:xfrm>
              <a:custGeom>
                <a:rect b="b" l="l" r="r" t="t"/>
                <a:pathLst>
                  <a:path extrusionOk="0" h="4028" w="5668">
                    <a:moveTo>
                      <a:pt x="2238" y="1"/>
                    </a:moveTo>
                    <a:cubicBezTo>
                      <a:pt x="1836" y="1"/>
                      <a:pt x="1432" y="120"/>
                      <a:pt x="1084" y="364"/>
                    </a:cubicBezTo>
                    <a:cubicBezTo>
                      <a:pt x="286" y="936"/>
                      <a:pt x="0" y="1995"/>
                      <a:pt x="429" y="2876"/>
                    </a:cubicBezTo>
                    <a:cubicBezTo>
                      <a:pt x="774" y="3594"/>
                      <a:pt x="1487" y="4027"/>
                      <a:pt x="2243" y="4027"/>
                    </a:cubicBezTo>
                    <a:cubicBezTo>
                      <a:pt x="2427" y="4027"/>
                      <a:pt x="2614" y="4002"/>
                      <a:pt x="2798" y="3948"/>
                    </a:cubicBezTo>
                    <a:cubicBezTo>
                      <a:pt x="3739" y="3674"/>
                      <a:pt x="4358" y="2757"/>
                      <a:pt x="4239" y="1781"/>
                    </a:cubicBezTo>
                    <a:lnTo>
                      <a:pt x="4239" y="1781"/>
                    </a:lnTo>
                    <a:cubicBezTo>
                      <a:pt x="4378" y="1852"/>
                      <a:pt x="4522" y="1884"/>
                      <a:pt x="4661" y="1884"/>
                    </a:cubicBezTo>
                    <a:cubicBezTo>
                      <a:pt x="5198" y="1884"/>
                      <a:pt x="5667" y="1403"/>
                      <a:pt x="5572" y="817"/>
                    </a:cubicBezTo>
                    <a:cubicBezTo>
                      <a:pt x="5495" y="326"/>
                      <a:pt x="5080" y="29"/>
                      <a:pt x="4653" y="29"/>
                    </a:cubicBezTo>
                    <a:cubicBezTo>
                      <a:pt x="4427" y="29"/>
                      <a:pt x="4198" y="112"/>
                      <a:pt x="4013" y="293"/>
                    </a:cubicBezTo>
                    <a:lnTo>
                      <a:pt x="4013" y="305"/>
                    </a:lnTo>
                    <a:cubicBezTo>
                      <a:pt x="3894" y="412"/>
                      <a:pt x="3810" y="555"/>
                      <a:pt x="3775" y="697"/>
                    </a:cubicBezTo>
                    <a:cubicBezTo>
                      <a:pt x="3739" y="662"/>
                      <a:pt x="3703" y="626"/>
                      <a:pt x="3667" y="590"/>
                    </a:cubicBezTo>
                    <a:cubicBezTo>
                      <a:pt x="3278" y="201"/>
                      <a:pt x="2760" y="1"/>
                      <a:pt x="2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2" name="Google Shape;12542;p35"/>
              <p:cNvSpPr/>
              <p:nvPr/>
            </p:nvSpPr>
            <p:spPr>
              <a:xfrm>
                <a:off x="3793445" y="2482617"/>
                <a:ext cx="61044" cy="45605"/>
              </a:xfrm>
              <a:custGeom>
                <a:rect b="b" l="l" r="r" t="t"/>
                <a:pathLst>
                  <a:path extrusionOk="0" h="2186" w="2926">
                    <a:moveTo>
                      <a:pt x="1458" y="1"/>
                    </a:moveTo>
                    <a:cubicBezTo>
                      <a:pt x="492" y="1"/>
                      <a:pt x="0" y="1171"/>
                      <a:pt x="687" y="1858"/>
                    </a:cubicBezTo>
                    <a:cubicBezTo>
                      <a:pt x="904" y="2076"/>
                      <a:pt x="1189" y="2186"/>
                      <a:pt x="1473" y="2186"/>
                    </a:cubicBezTo>
                    <a:cubicBezTo>
                      <a:pt x="1749" y="2186"/>
                      <a:pt x="2024" y="2082"/>
                      <a:pt x="2235" y="1870"/>
                    </a:cubicBezTo>
                    <a:cubicBezTo>
                      <a:pt x="2925" y="1180"/>
                      <a:pt x="2449" y="1"/>
                      <a:pt x="1473" y="1"/>
                    </a:cubicBezTo>
                    <a:cubicBezTo>
                      <a:pt x="1468" y="1"/>
                      <a:pt x="1463" y="1"/>
                      <a:pt x="1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3" name="Google Shape;12543;p35"/>
              <p:cNvSpPr/>
              <p:nvPr/>
            </p:nvSpPr>
            <p:spPr>
              <a:xfrm>
                <a:off x="3721323" y="2812989"/>
                <a:ext cx="41516" cy="31064"/>
              </a:xfrm>
              <a:custGeom>
                <a:rect b="b" l="l" r="r" t="t"/>
                <a:pathLst>
                  <a:path extrusionOk="0" h="1489" w="1990">
                    <a:moveTo>
                      <a:pt x="989" y="0"/>
                    </a:moveTo>
                    <a:cubicBezTo>
                      <a:pt x="322" y="0"/>
                      <a:pt x="1" y="810"/>
                      <a:pt x="477" y="1274"/>
                    </a:cubicBezTo>
                    <a:cubicBezTo>
                      <a:pt x="620" y="1417"/>
                      <a:pt x="807" y="1488"/>
                      <a:pt x="995" y="1488"/>
                    </a:cubicBezTo>
                    <a:cubicBezTo>
                      <a:pt x="1182" y="1488"/>
                      <a:pt x="1370" y="1417"/>
                      <a:pt x="1513" y="1274"/>
                    </a:cubicBezTo>
                    <a:cubicBezTo>
                      <a:pt x="1989" y="810"/>
                      <a:pt x="1656" y="0"/>
                      <a:pt x="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4" name="Google Shape;12544;p35"/>
              <p:cNvSpPr/>
              <p:nvPr/>
            </p:nvSpPr>
            <p:spPr>
              <a:xfrm>
                <a:off x="4066430" y="2733609"/>
                <a:ext cx="88374" cy="84159"/>
              </a:xfrm>
              <a:custGeom>
                <a:rect b="b" l="l" r="r" t="t"/>
                <a:pathLst>
                  <a:path extrusionOk="0" h="4034" w="4236">
                    <a:moveTo>
                      <a:pt x="2032" y="1"/>
                    </a:moveTo>
                    <a:cubicBezTo>
                      <a:pt x="1003" y="1"/>
                      <a:pt x="16" y="796"/>
                      <a:pt x="8" y="2007"/>
                    </a:cubicBezTo>
                    <a:cubicBezTo>
                      <a:pt x="0" y="3221"/>
                      <a:pt x="998" y="4033"/>
                      <a:pt x="2039" y="4033"/>
                    </a:cubicBezTo>
                    <a:cubicBezTo>
                      <a:pt x="2529" y="4033"/>
                      <a:pt x="3029" y="3852"/>
                      <a:pt x="3437" y="3448"/>
                    </a:cubicBezTo>
                    <a:cubicBezTo>
                      <a:pt x="4223" y="2662"/>
                      <a:pt x="4235" y="1388"/>
                      <a:pt x="3449" y="602"/>
                    </a:cubicBezTo>
                    <a:cubicBezTo>
                      <a:pt x="3038" y="187"/>
                      <a:pt x="2530" y="1"/>
                      <a:pt x="20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5" name="Google Shape;12545;p35"/>
              <p:cNvSpPr/>
              <p:nvPr/>
            </p:nvSpPr>
            <p:spPr>
              <a:xfrm>
                <a:off x="4120256" y="2837440"/>
                <a:ext cx="75522" cy="56537"/>
              </a:xfrm>
              <a:custGeom>
                <a:rect b="b" l="l" r="r" t="t"/>
                <a:pathLst>
                  <a:path extrusionOk="0" h="2710" w="3620">
                    <a:moveTo>
                      <a:pt x="1809" y="1"/>
                    </a:moveTo>
                    <a:cubicBezTo>
                      <a:pt x="1466" y="1"/>
                      <a:pt x="1122" y="129"/>
                      <a:pt x="857" y="388"/>
                    </a:cubicBezTo>
                    <a:cubicBezTo>
                      <a:pt x="0" y="1245"/>
                      <a:pt x="595" y="2698"/>
                      <a:pt x="1798" y="2710"/>
                    </a:cubicBezTo>
                    <a:cubicBezTo>
                      <a:pt x="3001" y="2710"/>
                      <a:pt x="3620" y="1257"/>
                      <a:pt x="2774" y="400"/>
                    </a:cubicBezTo>
                    <a:cubicBezTo>
                      <a:pt x="2509" y="135"/>
                      <a:pt x="2159" y="1"/>
                      <a:pt x="18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6" name="Google Shape;12546;p35"/>
              <p:cNvSpPr/>
              <p:nvPr/>
            </p:nvSpPr>
            <p:spPr>
              <a:xfrm>
                <a:off x="4170179" y="2794359"/>
                <a:ext cx="35529" cy="26600"/>
              </a:xfrm>
              <a:custGeom>
                <a:rect b="b" l="l" r="r" t="t"/>
                <a:pathLst>
                  <a:path extrusionOk="0" h="1275" w="1703">
                    <a:moveTo>
                      <a:pt x="847" y="0"/>
                    </a:moveTo>
                    <a:cubicBezTo>
                      <a:pt x="685" y="0"/>
                      <a:pt x="524" y="60"/>
                      <a:pt x="405" y="179"/>
                    </a:cubicBezTo>
                    <a:cubicBezTo>
                      <a:pt x="0" y="584"/>
                      <a:pt x="286" y="1274"/>
                      <a:pt x="846" y="1274"/>
                    </a:cubicBezTo>
                    <a:cubicBezTo>
                      <a:pt x="1417" y="1274"/>
                      <a:pt x="1703" y="584"/>
                      <a:pt x="1298" y="179"/>
                    </a:cubicBezTo>
                    <a:cubicBezTo>
                      <a:pt x="1173" y="60"/>
                      <a:pt x="1009" y="0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7" name="Google Shape;12547;p35"/>
              <p:cNvSpPr/>
              <p:nvPr/>
            </p:nvSpPr>
            <p:spPr>
              <a:xfrm>
                <a:off x="4105088" y="2994552"/>
                <a:ext cx="24868" cy="18651"/>
              </a:xfrm>
              <a:custGeom>
                <a:rect b="b" l="l" r="r" t="t"/>
                <a:pathLst>
                  <a:path extrusionOk="0" h="894" w="1192">
                    <a:moveTo>
                      <a:pt x="596" y="1"/>
                    </a:moveTo>
                    <a:cubicBezTo>
                      <a:pt x="480" y="1"/>
                      <a:pt x="364" y="48"/>
                      <a:pt x="275" y="144"/>
                    </a:cubicBezTo>
                    <a:cubicBezTo>
                      <a:pt x="1" y="417"/>
                      <a:pt x="203" y="894"/>
                      <a:pt x="596" y="894"/>
                    </a:cubicBezTo>
                    <a:cubicBezTo>
                      <a:pt x="989" y="894"/>
                      <a:pt x="1192" y="417"/>
                      <a:pt x="918" y="144"/>
                    </a:cubicBezTo>
                    <a:cubicBezTo>
                      <a:pt x="828" y="48"/>
                      <a:pt x="712" y="1"/>
                      <a:pt x="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8" name="Google Shape;12548;p35"/>
              <p:cNvSpPr/>
              <p:nvPr/>
            </p:nvSpPr>
            <p:spPr>
              <a:xfrm>
                <a:off x="3946450" y="2942167"/>
                <a:ext cx="55828" cy="53387"/>
              </a:xfrm>
              <a:custGeom>
                <a:rect b="b" l="l" r="r" t="t"/>
                <a:pathLst>
                  <a:path extrusionOk="0" h="2559" w="2676">
                    <a:moveTo>
                      <a:pt x="1294" y="0"/>
                    </a:moveTo>
                    <a:cubicBezTo>
                      <a:pt x="639" y="0"/>
                      <a:pt x="9" y="509"/>
                      <a:pt x="9" y="1273"/>
                    </a:cubicBezTo>
                    <a:cubicBezTo>
                      <a:pt x="1" y="2043"/>
                      <a:pt x="632" y="2559"/>
                      <a:pt x="1291" y="2559"/>
                    </a:cubicBezTo>
                    <a:cubicBezTo>
                      <a:pt x="1601" y="2559"/>
                      <a:pt x="1917" y="2445"/>
                      <a:pt x="2176" y="2190"/>
                    </a:cubicBezTo>
                    <a:cubicBezTo>
                      <a:pt x="2676" y="1690"/>
                      <a:pt x="2676" y="880"/>
                      <a:pt x="2188" y="380"/>
                    </a:cubicBezTo>
                    <a:cubicBezTo>
                      <a:pt x="1929" y="118"/>
                      <a:pt x="1609" y="0"/>
                      <a:pt x="12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9" name="Google Shape;12549;p35"/>
              <p:cNvSpPr/>
              <p:nvPr/>
            </p:nvSpPr>
            <p:spPr>
              <a:xfrm>
                <a:off x="4242468" y="2827384"/>
                <a:ext cx="41496" cy="31085"/>
              </a:xfrm>
              <a:custGeom>
                <a:rect b="b" l="l" r="r" t="t"/>
                <a:pathLst>
                  <a:path extrusionOk="0" h="1490" w="1989">
                    <a:moveTo>
                      <a:pt x="990" y="1"/>
                    </a:moveTo>
                    <a:cubicBezTo>
                      <a:pt x="798" y="1"/>
                      <a:pt x="607" y="72"/>
                      <a:pt x="464" y="215"/>
                    </a:cubicBezTo>
                    <a:cubicBezTo>
                      <a:pt x="0" y="691"/>
                      <a:pt x="333" y="1489"/>
                      <a:pt x="988" y="1489"/>
                    </a:cubicBezTo>
                    <a:cubicBezTo>
                      <a:pt x="1655" y="1489"/>
                      <a:pt x="1988" y="691"/>
                      <a:pt x="1524" y="215"/>
                    </a:cubicBezTo>
                    <a:cubicBezTo>
                      <a:pt x="1375" y="72"/>
                      <a:pt x="1182" y="1"/>
                      <a:pt x="9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0" name="Google Shape;12550;p35"/>
              <p:cNvSpPr/>
              <p:nvPr/>
            </p:nvSpPr>
            <p:spPr>
              <a:xfrm>
                <a:off x="4118503" y="2424746"/>
                <a:ext cx="78276" cy="46210"/>
              </a:xfrm>
              <a:custGeom>
                <a:rect b="b" l="l" r="r" t="t"/>
                <a:pathLst>
                  <a:path extrusionOk="0" h="2215" w="3752">
                    <a:moveTo>
                      <a:pt x="1" y="1"/>
                    </a:moveTo>
                    <a:lnTo>
                      <a:pt x="1" y="1"/>
                    </a:lnTo>
                    <a:cubicBezTo>
                      <a:pt x="144" y="489"/>
                      <a:pt x="406" y="941"/>
                      <a:pt x="763" y="1310"/>
                    </a:cubicBezTo>
                    <a:cubicBezTo>
                      <a:pt x="1352" y="1900"/>
                      <a:pt x="2136" y="2215"/>
                      <a:pt x="2943" y="2215"/>
                    </a:cubicBezTo>
                    <a:cubicBezTo>
                      <a:pt x="3212" y="2215"/>
                      <a:pt x="3483" y="2180"/>
                      <a:pt x="3751" y="2108"/>
                    </a:cubicBezTo>
                    <a:cubicBezTo>
                      <a:pt x="2608" y="1239"/>
                      <a:pt x="1346" y="525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1" name="Google Shape;12551;p35"/>
              <p:cNvSpPr/>
              <p:nvPr/>
            </p:nvSpPr>
            <p:spPr>
              <a:xfrm>
                <a:off x="3807777" y="2955686"/>
                <a:ext cx="211900" cy="88311"/>
              </a:xfrm>
              <a:custGeom>
                <a:rect b="b" l="l" r="r" t="t"/>
                <a:pathLst>
                  <a:path extrusionOk="0" h="4233" w="10157">
                    <a:moveTo>
                      <a:pt x="2760" y="0"/>
                    </a:moveTo>
                    <a:cubicBezTo>
                      <a:pt x="1792" y="0"/>
                      <a:pt x="809" y="344"/>
                      <a:pt x="0" y="1090"/>
                    </a:cubicBezTo>
                    <a:cubicBezTo>
                      <a:pt x="2679" y="3132"/>
                      <a:pt x="5946" y="4233"/>
                      <a:pt x="9305" y="4233"/>
                    </a:cubicBezTo>
                    <a:cubicBezTo>
                      <a:pt x="9588" y="4233"/>
                      <a:pt x="9872" y="4225"/>
                      <a:pt x="10156" y="4209"/>
                    </a:cubicBezTo>
                    <a:cubicBezTo>
                      <a:pt x="9761" y="3331"/>
                      <a:pt x="8897" y="2823"/>
                      <a:pt x="8007" y="2823"/>
                    </a:cubicBezTo>
                    <a:cubicBezTo>
                      <a:pt x="7582" y="2823"/>
                      <a:pt x="7151" y="2939"/>
                      <a:pt x="6763" y="3185"/>
                    </a:cubicBezTo>
                    <a:lnTo>
                      <a:pt x="6763" y="3173"/>
                    </a:lnTo>
                    <a:cubicBezTo>
                      <a:pt x="6299" y="1184"/>
                      <a:pt x="4557" y="0"/>
                      <a:pt x="27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2" name="Google Shape;12552;p35"/>
              <p:cNvSpPr/>
              <p:nvPr/>
            </p:nvSpPr>
            <p:spPr>
              <a:xfrm>
                <a:off x="4223087" y="2619243"/>
                <a:ext cx="34548" cy="25849"/>
              </a:xfrm>
              <a:custGeom>
                <a:rect b="b" l="l" r="r" t="t"/>
                <a:pathLst>
                  <a:path extrusionOk="0" h="1239" w="1656">
                    <a:moveTo>
                      <a:pt x="828" y="0"/>
                    </a:moveTo>
                    <a:cubicBezTo>
                      <a:pt x="670" y="0"/>
                      <a:pt x="512" y="60"/>
                      <a:pt x="393" y="179"/>
                    </a:cubicBezTo>
                    <a:cubicBezTo>
                      <a:pt x="0" y="572"/>
                      <a:pt x="274" y="1239"/>
                      <a:pt x="834" y="1239"/>
                    </a:cubicBezTo>
                    <a:cubicBezTo>
                      <a:pt x="1381" y="1239"/>
                      <a:pt x="1655" y="572"/>
                      <a:pt x="1262" y="179"/>
                    </a:cubicBezTo>
                    <a:cubicBezTo>
                      <a:pt x="1143" y="60"/>
                      <a:pt x="986" y="0"/>
                      <a:pt x="8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3" name="Google Shape;12553;p35"/>
              <p:cNvSpPr/>
              <p:nvPr/>
            </p:nvSpPr>
            <p:spPr>
              <a:xfrm>
                <a:off x="4206188" y="2560162"/>
                <a:ext cx="68763" cy="51405"/>
              </a:xfrm>
              <a:custGeom>
                <a:rect b="b" l="l" r="r" t="t"/>
                <a:pathLst>
                  <a:path extrusionOk="0" h="2464" w="3296">
                    <a:moveTo>
                      <a:pt x="1650" y="0"/>
                    </a:moveTo>
                    <a:cubicBezTo>
                      <a:pt x="1336" y="0"/>
                      <a:pt x="1023" y="119"/>
                      <a:pt x="787" y="356"/>
                    </a:cubicBezTo>
                    <a:cubicBezTo>
                      <a:pt x="1" y="1130"/>
                      <a:pt x="548" y="2463"/>
                      <a:pt x="1644" y="2463"/>
                    </a:cubicBezTo>
                    <a:cubicBezTo>
                      <a:pt x="1649" y="2463"/>
                      <a:pt x="1654" y="2463"/>
                      <a:pt x="1658" y="2463"/>
                    </a:cubicBezTo>
                    <a:cubicBezTo>
                      <a:pt x="2744" y="2463"/>
                      <a:pt x="3295" y="1150"/>
                      <a:pt x="2525" y="368"/>
                    </a:cubicBezTo>
                    <a:cubicBezTo>
                      <a:pt x="2285" y="122"/>
                      <a:pt x="1967" y="0"/>
                      <a:pt x="16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4" name="Google Shape;12554;p35"/>
              <p:cNvSpPr/>
              <p:nvPr/>
            </p:nvSpPr>
            <p:spPr>
              <a:xfrm>
                <a:off x="3733757" y="2646802"/>
                <a:ext cx="24847" cy="18651"/>
              </a:xfrm>
              <a:custGeom>
                <a:rect b="b" l="l" r="r" t="t"/>
                <a:pathLst>
                  <a:path extrusionOk="0" h="894" w="1191">
                    <a:moveTo>
                      <a:pt x="601" y="1"/>
                    </a:moveTo>
                    <a:cubicBezTo>
                      <a:pt x="485" y="1"/>
                      <a:pt x="369" y="49"/>
                      <a:pt x="286" y="144"/>
                    </a:cubicBezTo>
                    <a:cubicBezTo>
                      <a:pt x="0" y="418"/>
                      <a:pt x="202" y="894"/>
                      <a:pt x="595" y="894"/>
                    </a:cubicBezTo>
                    <a:cubicBezTo>
                      <a:pt x="1000" y="894"/>
                      <a:pt x="1191" y="418"/>
                      <a:pt x="917" y="144"/>
                    </a:cubicBezTo>
                    <a:cubicBezTo>
                      <a:pt x="833" y="49"/>
                      <a:pt x="717" y="1"/>
                      <a:pt x="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55" name="Google Shape;12555;p35"/>
            <p:cNvSpPr/>
            <p:nvPr/>
          </p:nvSpPr>
          <p:spPr>
            <a:xfrm rot="2700000">
              <a:off x="1520976" y="1696176"/>
              <a:ext cx="274499" cy="274499"/>
            </a:xfrm>
            <a:prstGeom prst="mathPlus">
              <a:avLst>
                <a:gd fmla="val 10026" name="adj1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56" name="Google Shape;12556;p35"/>
            <p:cNvGrpSpPr/>
            <p:nvPr/>
          </p:nvGrpSpPr>
          <p:grpSpPr>
            <a:xfrm flipH="1" rot="-939819">
              <a:off x="1604487" y="1468160"/>
              <a:ext cx="325598" cy="326451"/>
              <a:chOff x="1345022" y="1519397"/>
              <a:chExt cx="325586" cy="326439"/>
            </a:xfrm>
          </p:grpSpPr>
          <p:sp>
            <p:nvSpPr>
              <p:cNvPr id="12557" name="Google Shape;12557;p35"/>
              <p:cNvSpPr/>
              <p:nvPr/>
            </p:nvSpPr>
            <p:spPr>
              <a:xfrm>
                <a:off x="1579040" y="1519397"/>
                <a:ext cx="91568" cy="326439"/>
              </a:xfrm>
              <a:custGeom>
                <a:rect b="b" l="l" r="r" t="t"/>
                <a:pathLst>
                  <a:path extrusionOk="0" h="35348" w="9918">
                    <a:moveTo>
                      <a:pt x="306" y="1"/>
                    </a:moveTo>
                    <a:cubicBezTo>
                      <a:pt x="153" y="1"/>
                      <a:pt x="1" y="127"/>
                      <a:pt x="71" y="323"/>
                    </a:cubicBezTo>
                    <a:lnTo>
                      <a:pt x="9417" y="35161"/>
                    </a:lnTo>
                    <a:cubicBezTo>
                      <a:pt x="9437" y="35271"/>
                      <a:pt x="9542" y="35348"/>
                      <a:pt x="9653" y="35348"/>
                    </a:cubicBezTo>
                    <a:cubicBezTo>
                      <a:pt x="9673" y="35348"/>
                      <a:pt x="9694" y="35345"/>
                      <a:pt x="9715" y="35340"/>
                    </a:cubicBezTo>
                    <a:cubicBezTo>
                      <a:pt x="9834" y="35304"/>
                      <a:pt x="9917" y="35173"/>
                      <a:pt x="9881" y="35042"/>
                    </a:cubicBezTo>
                    <a:lnTo>
                      <a:pt x="547" y="204"/>
                    </a:lnTo>
                    <a:cubicBezTo>
                      <a:pt x="518" y="62"/>
                      <a:pt x="412" y="1"/>
                      <a:pt x="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558" name="Google Shape;12558;p35"/>
              <p:cNvGrpSpPr/>
              <p:nvPr/>
            </p:nvGrpSpPr>
            <p:grpSpPr>
              <a:xfrm flipH="1" rot="-927287">
                <a:off x="1373238" y="1553153"/>
                <a:ext cx="244472" cy="244997"/>
                <a:chOff x="4045391" y="1910950"/>
                <a:chExt cx="558237" cy="559314"/>
              </a:xfrm>
            </p:grpSpPr>
            <p:sp>
              <p:nvSpPr>
                <p:cNvPr id="12559" name="Google Shape;12559;p35"/>
                <p:cNvSpPr/>
                <p:nvPr/>
              </p:nvSpPr>
              <p:spPr>
                <a:xfrm>
                  <a:off x="4045655" y="1910950"/>
                  <a:ext cx="557708" cy="365498"/>
                </a:xfrm>
                <a:custGeom>
                  <a:rect b="b" l="l" r="r" t="t"/>
                  <a:pathLst>
                    <a:path extrusionOk="0" h="16574" w="25290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16133"/>
                      </a:lnTo>
                      <a:cubicBezTo>
                        <a:pt x="0" y="16371"/>
                        <a:pt x="191" y="16574"/>
                        <a:pt x="429" y="16574"/>
                      </a:cubicBezTo>
                      <a:lnTo>
                        <a:pt x="24861" y="16574"/>
                      </a:lnTo>
                      <a:cubicBezTo>
                        <a:pt x="25099" y="16574"/>
                        <a:pt x="25289" y="16371"/>
                        <a:pt x="25289" y="16133"/>
                      </a:cubicBezTo>
                      <a:lnTo>
                        <a:pt x="25289" y="429"/>
                      </a:lnTo>
                      <a:cubicBezTo>
                        <a:pt x="25289" y="191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0" name="Google Shape;12560;p35"/>
                <p:cNvSpPr/>
                <p:nvPr/>
              </p:nvSpPr>
              <p:spPr>
                <a:xfrm>
                  <a:off x="4045391" y="1910950"/>
                  <a:ext cx="557972" cy="28382"/>
                </a:xfrm>
                <a:custGeom>
                  <a:rect b="b" l="l" r="r" t="t"/>
                  <a:pathLst>
                    <a:path extrusionOk="0" h="1287" w="25302">
                      <a:moveTo>
                        <a:pt x="441" y="0"/>
                      </a:moveTo>
                      <a:cubicBezTo>
                        <a:pt x="203" y="0"/>
                        <a:pt x="1" y="203"/>
                        <a:pt x="1" y="441"/>
                      </a:cubicBez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441"/>
                      </a:lnTo>
                      <a:cubicBezTo>
                        <a:pt x="25301" y="203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1" name="Google Shape;12561;p35"/>
                <p:cNvSpPr/>
                <p:nvPr/>
              </p:nvSpPr>
              <p:spPr>
                <a:xfrm>
                  <a:off x="4045391" y="1967142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1" y="0"/>
                      </a:moveTo>
                      <a:lnTo>
                        <a:pt x="1" y="1274"/>
                      </a:lnTo>
                      <a:lnTo>
                        <a:pt x="25301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2" name="Google Shape;12562;p35"/>
                <p:cNvSpPr/>
                <p:nvPr/>
              </p:nvSpPr>
              <p:spPr>
                <a:xfrm>
                  <a:off x="4045655" y="2079525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0" y="0"/>
                      </a:moveTo>
                      <a:lnTo>
                        <a:pt x="0" y="846"/>
                      </a:lnTo>
                      <a:cubicBezTo>
                        <a:pt x="0" y="1084"/>
                        <a:pt x="191" y="1274"/>
                        <a:pt x="441" y="1274"/>
                      </a:cubicBezTo>
                      <a:lnTo>
                        <a:pt x="25289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3" name="Google Shape;12563;p35"/>
                <p:cNvSpPr/>
                <p:nvPr/>
              </p:nvSpPr>
              <p:spPr>
                <a:xfrm>
                  <a:off x="4045391" y="2191908"/>
                  <a:ext cx="557972" cy="28360"/>
                </a:xfrm>
                <a:custGeom>
                  <a:rect b="b" l="l" r="r" t="t"/>
                  <a:pathLst>
                    <a:path extrusionOk="0" h="1286" w="25302">
                      <a:moveTo>
                        <a:pt x="1" y="0"/>
                      </a:move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4" name="Google Shape;12564;p35"/>
                <p:cNvSpPr/>
                <p:nvPr/>
              </p:nvSpPr>
              <p:spPr>
                <a:xfrm rot="-8087597">
                  <a:off x="4045689" y="2248342"/>
                  <a:ext cx="557896" cy="28122"/>
                </a:xfrm>
                <a:custGeom>
                  <a:rect b="b" l="l" r="r" t="t"/>
                  <a:pathLst>
                    <a:path extrusionOk="0" h="1275" w="25302">
                      <a:moveTo>
                        <a:pt x="0" y="1"/>
                      </a:moveTo>
                      <a:lnTo>
                        <a:pt x="0" y="834"/>
                      </a:lnTo>
                      <a:cubicBezTo>
                        <a:pt x="0" y="1072"/>
                        <a:pt x="191" y="1275"/>
                        <a:pt x="429" y="1275"/>
                      </a:cubicBezTo>
                      <a:lnTo>
                        <a:pt x="24861" y="1275"/>
                      </a:lnTo>
                      <a:cubicBezTo>
                        <a:pt x="25099" y="1275"/>
                        <a:pt x="25301" y="1072"/>
                        <a:pt x="25301" y="834"/>
                      </a:cubicBezTo>
                      <a:lnTo>
                        <a:pt x="253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5" name="Google Shape;12565;p35"/>
                <p:cNvSpPr/>
                <p:nvPr/>
              </p:nvSpPr>
              <p:spPr>
                <a:xfrm>
                  <a:off x="4045655" y="1910950"/>
                  <a:ext cx="259690" cy="196686"/>
                </a:xfrm>
                <a:custGeom>
                  <a:rect b="b" l="l" r="r" t="t"/>
                  <a:pathLst>
                    <a:path extrusionOk="0" h="8919" w="11776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8490"/>
                      </a:lnTo>
                      <a:cubicBezTo>
                        <a:pt x="0" y="8728"/>
                        <a:pt x="191" y="8918"/>
                        <a:pt x="429" y="8918"/>
                      </a:cubicBezTo>
                      <a:lnTo>
                        <a:pt x="11335" y="8918"/>
                      </a:lnTo>
                      <a:cubicBezTo>
                        <a:pt x="11573" y="8918"/>
                        <a:pt x="11776" y="8728"/>
                        <a:pt x="11776" y="8490"/>
                      </a:cubicBezTo>
                      <a:lnTo>
                        <a:pt x="11776" y="429"/>
                      </a:lnTo>
                      <a:cubicBezTo>
                        <a:pt x="11776" y="191"/>
                        <a:pt x="11573" y="0"/>
                        <a:pt x="113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566" name="Google Shape;12566;p35"/>
          <p:cNvSpPr/>
          <p:nvPr/>
        </p:nvSpPr>
        <p:spPr>
          <a:xfrm rot="-1667824">
            <a:off x="1896193" y="1908773"/>
            <a:ext cx="643990" cy="457655"/>
          </a:xfrm>
          <a:custGeom>
            <a:rect b="b" l="l" r="r" t="t"/>
            <a:pathLst>
              <a:path extrusionOk="0" h="4028" w="5668">
                <a:moveTo>
                  <a:pt x="2238" y="1"/>
                </a:moveTo>
                <a:cubicBezTo>
                  <a:pt x="1836" y="1"/>
                  <a:pt x="1432" y="120"/>
                  <a:pt x="1084" y="364"/>
                </a:cubicBezTo>
                <a:cubicBezTo>
                  <a:pt x="286" y="936"/>
                  <a:pt x="0" y="1995"/>
                  <a:pt x="429" y="2876"/>
                </a:cubicBezTo>
                <a:cubicBezTo>
                  <a:pt x="774" y="3594"/>
                  <a:pt x="1487" y="4027"/>
                  <a:pt x="2243" y="4027"/>
                </a:cubicBezTo>
                <a:cubicBezTo>
                  <a:pt x="2427" y="4027"/>
                  <a:pt x="2614" y="4002"/>
                  <a:pt x="2798" y="3948"/>
                </a:cubicBezTo>
                <a:cubicBezTo>
                  <a:pt x="3739" y="3674"/>
                  <a:pt x="4358" y="2757"/>
                  <a:pt x="4239" y="1781"/>
                </a:cubicBezTo>
                <a:lnTo>
                  <a:pt x="4239" y="1781"/>
                </a:lnTo>
                <a:cubicBezTo>
                  <a:pt x="4378" y="1852"/>
                  <a:pt x="4522" y="1884"/>
                  <a:pt x="4661" y="1884"/>
                </a:cubicBezTo>
                <a:cubicBezTo>
                  <a:pt x="5198" y="1884"/>
                  <a:pt x="5667" y="1403"/>
                  <a:pt x="5572" y="817"/>
                </a:cubicBezTo>
                <a:cubicBezTo>
                  <a:pt x="5495" y="326"/>
                  <a:pt x="5080" y="29"/>
                  <a:pt x="4653" y="29"/>
                </a:cubicBezTo>
                <a:cubicBezTo>
                  <a:pt x="4427" y="29"/>
                  <a:pt x="4198" y="112"/>
                  <a:pt x="4013" y="293"/>
                </a:cubicBezTo>
                <a:lnTo>
                  <a:pt x="4013" y="305"/>
                </a:lnTo>
                <a:cubicBezTo>
                  <a:pt x="3894" y="412"/>
                  <a:pt x="3810" y="555"/>
                  <a:pt x="3775" y="697"/>
                </a:cubicBezTo>
                <a:cubicBezTo>
                  <a:pt x="3739" y="662"/>
                  <a:pt x="3703" y="626"/>
                  <a:pt x="3667" y="590"/>
                </a:cubicBezTo>
                <a:cubicBezTo>
                  <a:pt x="3278" y="201"/>
                  <a:pt x="2760" y="1"/>
                  <a:pt x="22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70" name="Shape 1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71" name="Google Shape;125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5775" y="1251652"/>
            <a:ext cx="3160200" cy="2698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572" name="Google Shape;1257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500" y="1882055"/>
            <a:ext cx="3114600" cy="2762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2573" name="Google Shape;12573;p36"/>
          <p:cNvSpPr txBox="1"/>
          <p:nvPr/>
        </p:nvSpPr>
        <p:spPr>
          <a:xfrm>
            <a:off x="1110950" y="1145250"/>
            <a:ext cx="2333700" cy="584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SphereGeometry</a:t>
            </a:r>
            <a:endParaRPr sz="22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</a:endParaRPr>
          </a:p>
        </p:txBody>
      </p:sp>
      <p:sp>
        <p:nvSpPr>
          <p:cNvPr id="12574" name="Google Shape;12574;p36"/>
          <p:cNvSpPr txBox="1"/>
          <p:nvPr/>
        </p:nvSpPr>
        <p:spPr>
          <a:xfrm>
            <a:off x="4922275" y="4102252"/>
            <a:ext cx="2947200" cy="584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</a:rPr>
              <a:t>OctahedronGeometry</a:t>
            </a:r>
            <a:endParaRPr sz="22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2575" name="Google Shape;12575;p36"/>
          <p:cNvSpPr txBox="1"/>
          <p:nvPr/>
        </p:nvSpPr>
        <p:spPr>
          <a:xfrm>
            <a:off x="758775" y="38416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2F81B4"/>
                </a:solidFill>
                <a:latin typeface="Rajdhani"/>
                <a:ea typeface="Rajdhani"/>
                <a:cs typeface="Rajdhani"/>
                <a:sym typeface="Rajdhani"/>
              </a:rPr>
              <a:t>Geometrias</a:t>
            </a:r>
            <a:endParaRPr b="1" sz="3400">
              <a:solidFill>
                <a:srgbClr val="2F81B4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79" name="Shape 1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0" name="Google Shape;12580;p37"/>
          <p:cNvSpPr txBox="1"/>
          <p:nvPr>
            <p:ph type="title"/>
          </p:nvPr>
        </p:nvSpPr>
        <p:spPr>
          <a:xfrm>
            <a:off x="1826650" y="895047"/>
            <a:ext cx="5064000" cy="19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Interação</a:t>
            </a:r>
            <a:endParaRPr sz="5600"/>
          </a:p>
        </p:txBody>
      </p:sp>
      <p:sp>
        <p:nvSpPr>
          <p:cNvPr id="12581" name="Google Shape;12581;p37"/>
          <p:cNvSpPr txBox="1"/>
          <p:nvPr>
            <p:ph idx="2" type="title"/>
          </p:nvPr>
        </p:nvSpPr>
        <p:spPr>
          <a:xfrm>
            <a:off x="6948750" y="1481997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02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582" name="Google Shape;12582;p37"/>
          <p:cNvSpPr/>
          <p:nvPr/>
        </p:nvSpPr>
        <p:spPr>
          <a:xfrm>
            <a:off x="6948753" y="1263520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83" name="Google Shape;12583;p37"/>
          <p:cNvGrpSpPr/>
          <p:nvPr/>
        </p:nvGrpSpPr>
        <p:grpSpPr>
          <a:xfrm>
            <a:off x="-775375" y="945325"/>
            <a:ext cx="4167300" cy="4167300"/>
            <a:chOff x="-1232575" y="488125"/>
            <a:chExt cx="4167300" cy="4167300"/>
          </a:xfrm>
        </p:grpSpPr>
        <p:sp>
          <p:nvSpPr>
            <p:cNvPr id="12584" name="Google Shape;12584;p37"/>
            <p:cNvSpPr/>
            <p:nvPr/>
          </p:nvSpPr>
          <p:spPr>
            <a:xfrm>
              <a:off x="-1232575" y="488125"/>
              <a:ext cx="4167300" cy="4167300"/>
            </a:xfrm>
            <a:prstGeom prst="ellipse">
              <a:avLst/>
            </a:prstGeom>
            <a:noFill/>
            <a:ln cap="flat" cmpd="sng" w="19050">
              <a:solidFill>
                <a:schemeClr val="accent4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85" name="Google Shape;12585;p37"/>
            <p:cNvGrpSpPr/>
            <p:nvPr/>
          </p:nvGrpSpPr>
          <p:grpSpPr>
            <a:xfrm>
              <a:off x="-1031365" y="840187"/>
              <a:ext cx="3764819" cy="3491623"/>
              <a:chOff x="3656253" y="2402862"/>
              <a:chExt cx="691300" cy="641135"/>
            </a:xfrm>
          </p:grpSpPr>
          <p:sp>
            <p:nvSpPr>
              <p:cNvPr id="12586" name="Google Shape;12586;p37"/>
              <p:cNvSpPr/>
              <p:nvPr/>
            </p:nvSpPr>
            <p:spPr>
              <a:xfrm>
                <a:off x="3656253" y="2402862"/>
                <a:ext cx="691300" cy="640917"/>
              </a:xfrm>
              <a:custGeom>
                <a:rect b="b" l="l" r="r" t="t"/>
                <a:pathLst>
                  <a:path extrusionOk="0" h="30721" w="33136">
                    <a:moveTo>
                      <a:pt x="16566" y="0"/>
                    </a:moveTo>
                    <a:cubicBezTo>
                      <a:pt x="12659" y="0"/>
                      <a:pt x="8750" y="1480"/>
                      <a:pt x="5751" y="4443"/>
                    </a:cubicBezTo>
                    <a:cubicBezTo>
                      <a:pt x="1346" y="8825"/>
                      <a:pt x="0" y="15421"/>
                      <a:pt x="2346" y="21171"/>
                    </a:cubicBezTo>
                    <a:cubicBezTo>
                      <a:pt x="4703" y="26922"/>
                      <a:pt x="10287" y="30696"/>
                      <a:pt x="16490" y="30720"/>
                    </a:cubicBezTo>
                    <a:cubicBezTo>
                      <a:pt x="16520" y="30720"/>
                      <a:pt x="16550" y="30720"/>
                      <a:pt x="16579" y="30720"/>
                    </a:cubicBezTo>
                    <a:cubicBezTo>
                      <a:pt x="22759" y="30720"/>
                      <a:pt x="28337" y="27014"/>
                      <a:pt x="30730" y="21314"/>
                    </a:cubicBezTo>
                    <a:cubicBezTo>
                      <a:pt x="33135" y="15575"/>
                      <a:pt x="31861" y="8967"/>
                      <a:pt x="27480" y="4550"/>
                    </a:cubicBezTo>
                    <a:cubicBezTo>
                      <a:pt x="24478" y="1518"/>
                      <a:pt x="20524" y="0"/>
                      <a:pt x="165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  <p:sp>
            <p:nvSpPr>
              <p:cNvPr id="12587" name="Google Shape;12587;p37"/>
              <p:cNvSpPr/>
              <p:nvPr/>
            </p:nvSpPr>
            <p:spPr>
              <a:xfrm>
                <a:off x="3755850" y="2740514"/>
                <a:ext cx="360692" cy="276094"/>
              </a:xfrm>
              <a:custGeom>
                <a:rect b="b" l="l" r="r" t="t"/>
                <a:pathLst>
                  <a:path extrusionOk="0" h="13234" w="17289">
                    <a:moveTo>
                      <a:pt x="10337" y="0"/>
                    </a:moveTo>
                    <a:cubicBezTo>
                      <a:pt x="9622" y="0"/>
                      <a:pt x="8977" y="791"/>
                      <a:pt x="9454" y="1569"/>
                    </a:cubicBezTo>
                    <a:cubicBezTo>
                      <a:pt x="9440" y="1569"/>
                      <a:pt x="9425" y="1569"/>
                      <a:pt x="9411" y="1569"/>
                    </a:cubicBezTo>
                    <a:cubicBezTo>
                      <a:pt x="8498" y="1569"/>
                      <a:pt x="7623" y="1936"/>
                      <a:pt x="6990" y="2569"/>
                    </a:cubicBezTo>
                    <a:cubicBezTo>
                      <a:pt x="6954" y="2605"/>
                      <a:pt x="6930" y="2629"/>
                      <a:pt x="6894" y="2665"/>
                    </a:cubicBezTo>
                    <a:cubicBezTo>
                      <a:pt x="6752" y="2391"/>
                      <a:pt x="6561" y="2141"/>
                      <a:pt x="6335" y="1914"/>
                    </a:cubicBezTo>
                    <a:cubicBezTo>
                      <a:pt x="5653" y="1221"/>
                      <a:pt x="4755" y="876"/>
                      <a:pt x="3856" y="876"/>
                    </a:cubicBezTo>
                    <a:cubicBezTo>
                      <a:pt x="2963" y="876"/>
                      <a:pt x="2069" y="1215"/>
                      <a:pt x="1382" y="1891"/>
                    </a:cubicBezTo>
                    <a:cubicBezTo>
                      <a:pt x="1" y="3248"/>
                      <a:pt x="1" y="5474"/>
                      <a:pt x="1358" y="6844"/>
                    </a:cubicBezTo>
                    <a:cubicBezTo>
                      <a:pt x="1560" y="7046"/>
                      <a:pt x="1787" y="7225"/>
                      <a:pt x="2025" y="7379"/>
                    </a:cubicBezTo>
                    <a:cubicBezTo>
                      <a:pt x="1572" y="7903"/>
                      <a:pt x="1822" y="8725"/>
                      <a:pt x="2489" y="8927"/>
                    </a:cubicBezTo>
                    <a:cubicBezTo>
                      <a:pt x="2583" y="8956"/>
                      <a:pt x="2677" y="8969"/>
                      <a:pt x="2768" y="8969"/>
                    </a:cubicBezTo>
                    <a:cubicBezTo>
                      <a:pt x="3326" y="8969"/>
                      <a:pt x="3799" y="8473"/>
                      <a:pt x="3727" y="7879"/>
                    </a:cubicBezTo>
                    <a:lnTo>
                      <a:pt x="3727" y="7879"/>
                    </a:lnTo>
                    <a:cubicBezTo>
                      <a:pt x="3776" y="7882"/>
                      <a:pt x="3825" y="7883"/>
                      <a:pt x="3874" y="7883"/>
                    </a:cubicBezTo>
                    <a:cubicBezTo>
                      <a:pt x="4361" y="7883"/>
                      <a:pt x="4845" y="7775"/>
                      <a:pt x="5299" y="7570"/>
                    </a:cubicBezTo>
                    <a:cubicBezTo>
                      <a:pt x="5584" y="8612"/>
                      <a:pt x="6507" y="9216"/>
                      <a:pt x="7454" y="9216"/>
                    </a:cubicBezTo>
                    <a:cubicBezTo>
                      <a:pt x="8011" y="9216"/>
                      <a:pt x="8576" y="9008"/>
                      <a:pt x="9026" y="8558"/>
                    </a:cubicBezTo>
                    <a:cubicBezTo>
                      <a:pt x="9049" y="8534"/>
                      <a:pt x="9085" y="8499"/>
                      <a:pt x="9109" y="8463"/>
                    </a:cubicBezTo>
                    <a:cubicBezTo>
                      <a:pt x="9217" y="8473"/>
                      <a:pt x="9324" y="8478"/>
                      <a:pt x="9431" y="8478"/>
                    </a:cubicBezTo>
                    <a:cubicBezTo>
                      <a:pt x="10331" y="8478"/>
                      <a:pt x="11197" y="8125"/>
                      <a:pt x="11836" y="7487"/>
                    </a:cubicBezTo>
                    <a:cubicBezTo>
                      <a:pt x="11978" y="7344"/>
                      <a:pt x="12109" y="7189"/>
                      <a:pt x="12228" y="7022"/>
                    </a:cubicBezTo>
                    <a:lnTo>
                      <a:pt x="12228" y="7022"/>
                    </a:lnTo>
                    <a:cubicBezTo>
                      <a:pt x="12121" y="7999"/>
                      <a:pt x="12621" y="8927"/>
                      <a:pt x="13479" y="9380"/>
                    </a:cubicBezTo>
                    <a:cubicBezTo>
                      <a:pt x="11776" y="10368"/>
                      <a:pt x="12288" y="12952"/>
                      <a:pt x="14241" y="13213"/>
                    </a:cubicBezTo>
                    <a:cubicBezTo>
                      <a:pt x="14341" y="13227"/>
                      <a:pt x="14440" y="13234"/>
                      <a:pt x="14536" y="13234"/>
                    </a:cubicBezTo>
                    <a:cubicBezTo>
                      <a:pt x="16297" y="13234"/>
                      <a:pt x="17288" y="11046"/>
                      <a:pt x="15979" y="9725"/>
                    </a:cubicBezTo>
                    <a:cubicBezTo>
                      <a:pt x="15872" y="9606"/>
                      <a:pt x="15753" y="9511"/>
                      <a:pt x="15622" y="9427"/>
                    </a:cubicBezTo>
                    <a:cubicBezTo>
                      <a:pt x="15860" y="9320"/>
                      <a:pt x="16086" y="9165"/>
                      <a:pt x="16277" y="8975"/>
                    </a:cubicBezTo>
                    <a:cubicBezTo>
                      <a:pt x="17205" y="8046"/>
                      <a:pt x="17217" y="6534"/>
                      <a:pt x="16288" y="5593"/>
                    </a:cubicBezTo>
                    <a:cubicBezTo>
                      <a:pt x="15821" y="5126"/>
                      <a:pt x="15209" y="4891"/>
                      <a:pt x="14596" y="4891"/>
                    </a:cubicBezTo>
                    <a:cubicBezTo>
                      <a:pt x="13992" y="4891"/>
                      <a:pt x="13386" y="5120"/>
                      <a:pt x="12919" y="5582"/>
                    </a:cubicBezTo>
                    <a:cubicBezTo>
                      <a:pt x="12871" y="5629"/>
                      <a:pt x="12836" y="5677"/>
                      <a:pt x="12800" y="5713"/>
                    </a:cubicBezTo>
                    <a:cubicBezTo>
                      <a:pt x="13121" y="4153"/>
                      <a:pt x="12336" y="2581"/>
                      <a:pt x="10895" y="1903"/>
                    </a:cubicBezTo>
                    <a:cubicBezTo>
                      <a:pt x="10954" y="1855"/>
                      <a:pt x="11002" y="1819"/>
                      <a:pt x="11050" y="1772"/>
                    </a:cubicBezTo>
                    <a:cubicBezTo>
                      <a:pt x="11455" y="1367"/>
                      <a:pt x="11455" y="712"/>
                      <a:pt x="11062" y="319"/>
                    </a:cubicBezTo>
                    <a:cubicBezTo>
                      <a:pt x="10841" y="95"/>
                      <a:pt x="10585" y="0"/>
                      <a:pt x="10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8" name="Google Shape;12588;p37"/>
              <p:cNvSpPr/>
              <p:nvPr/>
            </p:nvSpPr>
            <p:spPr>
              <a:xfrm>
                <a:off x="3750858" y="2539707"/>
                <a:ext cx="198152" cy="220913"/>
              </a:xfrm>
              <a:custGeom>
                <a:rect b="b" l="l" r="r" t="t"/>
                <a:pathLst>
                  <a:path extrusionOk="0" h="10589" w="9498">
                    <a:moveTo>
                      <a:pt x="5057" y="5296"/>
                    </a:moveTo>
                    <a:cubicBezTo>
                      <a:pt x="5081" y="5343"/>
                      <a:pt x="5093" y="5367"/>
                      <a:pt x="5116" y="5415"/>
                    </a:cubicBezTo>
                    <a:cubicBezTo>
                      <a:pt x="5093" y="5367"/>
                      <a:pt x="5057" y="5331"/>
                      <a:pt x="5033" y="5296"/>
                    </a:cubicBezTo>
                    <a:close/>
                    <a:moveTo>
                      <a:pt x="5086" y="1"/>
                    </a:moveTo>
                    <a:cubicBezTo>
                      <a:pt x="4737" y="1"/>
                      <a:pt x="4380" y="72"/>
                      <a:pt x="4033" y="223"/>
                    </a:cubicBezTo>
                    <a:cubicBezTo>
                      <a:pt x="2390" y="926"/>
                      <a:pt x="1914" y="3021"/>
                      <a:pt x="3068" y="4379"/>
                    </a:cubicBezTo>
                    <a:cubicBezTo>
                      <a:pt x="3056" y="4379"/>
                      <a:pt x="3044" y="4378"/>
                      <a:pt x="3032" y="4378"/>
                    </a:cubicBezTo>
                    <a:cubicBezTo>
                      <a:pt x="1254" y="4378"/>
                      <a:pt x="0" y="6117"/>
                      <a:pt x="568" y="7808"/>
                    </a:cubicBezTo>
                    <a:cubicBezTo>
                      <a:pt x="945" y="8939"/>
                      <a:pt x="1980" y="9593"/>
                      <a:pt x="3048" y="9593"/>
                    </a:cubicBezTo>
                    <a:cubicBezTo>
                      <a:pt x="3598" y="9593"/>
                      <a:pt x="4158" y="9419"/>
                      <a:pt x="4640" y="9046"/>
                    </a:cubicBezTo>
                    <a:lnTo>
                      <a:pt x="4640" y="9046"/>
                    </a:lnTo>
                    <a:cubicBezTo>
                      <a:pt x="4618" y="9996"/>
                      <a:pt x="5384" y="10588"/>
                      <a:pt x="6164" y="10588"/>
                    </a:cubicBezTo>
                    <a:cubicBezTo>
                      <a:pt x="6626" y="10588"/>
                      <a:pt x="7092" y="10380"/>
                      <a:pt x="7402" y="9915"/>
                    </a:cubicBezTo>
                    <a:cubicBezTo>
                      <a:pt x="8119" y="8855"/>
                      <a:pt x="7286" y="7555"/>
                      <a:pt x="6174" y="7555"/>
                    </a:cubicBezTo>
                    <a:cubicBezTo>
                      <a:pt x="5975" y="7555"/>
                      <a:pt x="5767" y="7596"/>
                      <a:pt x="5557" y="7689"/>
                    </a:cubicBezTo>
                    <a:cubicBezTo>
                      <a:pt x="5735" y="6998"/>
                      <a:pt x="5652" y="6272"/>
                      <a:pt x="5295" y="5665"/>
                    </a:cubicBezTo>
                    <a:lnTo>
                      <a:pt x="5295" y="5665"/>
                    </a:lnTo>
                    <a:cubicBezTo>
                      <a:pt x="5343" y="5736"/>
                      <a:pt x="5402" y="5796"/>
                      <a:pt x="5462" y="5855"/>
                    </a:cubicBezTo>
                    <a:cubicBezTo>
                      <a:pt x="5881" y="6280"/>
                      <a:pt x="6426" y="6485"/>
                      <a:pt x="6968" y="6485"/>
                    </a:cubicBezTo>
                    <a:cubicBezTo>
                      <a:pt x="7656" y="6485"/>
                      <a:pt x="8340" y="6154"/>
                      <a:pt x="8760" y="5522"/>
                    </a:cubicBezTo>
                    <a:cubicBezTo>
                      <a:pt x="9498" y="4379"/>
                      <a:pt x="8986" y="2843"/>
                      <a:pt x="7712" y="2367"/>
                    </a:cubicBezTo>
                    <a:cubicBezTo>
                      <a:pt x="7562" y="970"/>
                      <a:pt x="6378" y="1"/>
                      <a:pt x="5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          </a:t>
                </a:r>
                <a:endParaRPr/>
              </a:p>
            </p:txBody>
          </p:sp>
          <p:sp>
            <p:nvSpPr>
              <p:cNvPr id="12589" name="Google Shape;12589;p37"/>
              <p:cNvSpPr/>
              <p:nvPr/>
            </p:nvSpPr>
            <p:spPr>
              <a:xfrm>
                <a:off x="3970213" y="2511031"/>
                <a:ext cx="66843" cy="50112"/>
              </a:xfrm>
              <a:custGeom>
                <a:rect b="b" l="l" r="r" t="t"/>
                <a:pathLst>
                  <a:path extrusionOk="0" h="2402" w="3204">
                    <a:moveTo>
                      <a:pt x="1602" y="1"/>
                    </a:moveTo>
                    <a:cubicBezTo>
                      <a:pt x="1298" y="1"/>
                      <a:pt x="993" y="117"/>
                      <a:pt x="763" y="353"/>
                    </a:cubicBezTo>
                    <a:cubicBezTo>
                      <a:pt x="1" y="1103"/>
                      <a:pt x="525" y="2389"/>
                      <a:pt x="1596" y="2401"/>
                    </a:cubicBezTo>
                    <a:cubicBezTo>
                      <a:pt x="2668" y="2401"/>
                      <a:pt x="3204" y="1115"/>
                      <a:pt x="2453" y="353"/>
                    </a:cubicBezTo>
                    <a:cubicBezTo>
                      <a:pt x="2220" y="120"/>
                      <a:pt x="1911" y="1"/>
                      <a:pt x="16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0" name="Google Shape;12590;p37"/>
              <p:cNvSpPr/>
              <p:nvPr/>
            </p:nvSpPr>
            <p:spPr>
              <a:xfrm>
                <a:off x="3876081" y="2447965"/>
                <a:ext cx="118249" cy="84034"/>
              </a:xfrm>
              <a:custGeom>
                <a:rect b="b" l="l" r="r" t="t"/>
                <a:pathLst>
                  <a:path extrusionOk="0" h="4028" w="5668">
                    <a:moveTo>
                      <a:pt x="2238" y="1"/>
                    </a:moveTo>
                    <a:cubicBezTo>
                      <a:pt x="1836" y="1"/>
                      <a:pt x="1432" y="120"/>
                      <a:pt x="1084" y="364"/>
                    </a:cubicBezTo>
                    <a:cubicBezTo>
                      <a:pt x="286" y="936"/>
                      <a:pt x="0" y="1995"/>
                      <a:pt x="429" y="2876"/>
                    </a:cubicBezTo>
                    <a:cubicBezTo>
                      <a:pt x="774" y="3594"/>
                      <a:pt x="1487" y="4027"/>
                      <a:pt x="2243" y="4027"/>
                    </a:cubicBezTo>
                    <a:cubicBezTo>
                      <a:pt x="2427" y="4027"/>
                      <a:pt x="2614" y="4002"/>
                      <a:pt x="2798" y="3948"/>
                    </a:cubicBezTo>
                    <a:cubicBezTo>
                      <a:pt x="3739" y="3674"/>
                      <a:pt x="4358" y="2757"/>
                      <a:pt x="4239" y="1781"/>
                    </a:cubicBezTo>
                    <a:lnTo>
                      <a:pt x="4239" y="1781"/>
                    </a:lnTo>
                    <a:cubicBezTo>
                      <a:pt x="4378" y="1852"/>
                      <a:pt x="4522" y="1884"/>
                      <a:pt x="4661" y="1884"/>
                    </a:cubicBezTo>
                    <a:cubicBezTo>
                      <a:pt x="5198" y="1884"/>
                      <a:pt x="5667" y="1403"/>
                      <a:pt x="5572" y="817"/>
                    </a:cubicBezTo>
                    <a:cubicBezTo>
                      <a:pt x="5495" y="326"/>
                      <a:pt x="5080" y="29"/>
                      <a:pt x="4653" y="29"/>
                    </a:cubicBezTo>
                    <a:cubicBezTo>
                      <a:pt x="4427" y="29"/>
                      <a:pt x="4198" y="112"/>
                      <a:pt x="4013" y="293"/>
                    </a:cubicBezTo>
                    <a:lnTo>
                      <a:pt x="4013" y="305"/>
                    </a:lnTo>
                    <a:cubicBezTo>
                      <a:pt x="3894" y="412"/>
                      <a:pt x="3810" y="555"/>
                      <a:pt x="3775" y="697"/>
                    </a:cubicBezTo>
                    <a:cubicBezTo>
                      <a:pt x="3739" y="662"/>
                      <a:pt x="3703" y="626"/>
                      <a:pt x="3667" y="590"/>
                    </a:cubicBezTo>
                    <a:cubicBezTo>
                      <a:pt x="3278" y="201"/>
                      <a:pt x="2760" y="1"/>
                      <a:pt x="2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1" name="Google Shape;12591;p37"/>
              <p:cNvSpPr/>
              <p:nvPr/>
            </p:nvSpPr>
            <p:spPr>
              <a:xfrm>
                <a:off x="3793445" y="2482617"/>
                <a:ext cx="61044" cy="45605"/>
              </a:xfrm>
              <a:custGeom>
                <a:rect b="b" l="l" r="r" t="t"/>
                <a:pathLst>
                  <a:path extrusionOk="0" h="2186" w="2926">
                    <a:moveTo>
                      <a:pt x="1458" y="1"/>
                    </a:moveTo>
                    <a:cubicBezTo>
                      <a:pt x="492" y="1"/>
                      <a:pt x="0" y="1171"/>
                      <a:pt x="687" y="1858"/>
                    </a:cubicBezTo>
                    <a:cubicBezTo>
                      <a:pt x="904" y="2076"/>
                      <a:pt x="1189" y="2186"/>
                      <a:pt x="1473" y="2186"/>
                    </a:cubicBezTo>
                    <a:cubicBezTo>
                      <a:pt x="1749" y="2186"/>
                      <a:pt x="2024" y="2082"/>
                      <a:pt x="2235" y="1870"/>
                    </a:cubicBezTo>
                    <a:cubicBezTo>
                      <a:pt x="2925" y="1180"/>
                      <a:pt x="2449" y="1"/>
                      <a:pt x="1473" y="1"/>
                    </a:cubicBezTo>
                    <a:cubicBezTo>
                      <a:pt x="1468" y="1"/>
                      <a:pt x="1463" y="1"/>
                      <a:pt x="1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2" name="Google Shape;12592;p37"/>
              <p:cNvSpPr/>
              <p:nvPr/>
            </p:nvSpPr>
            <p:spPr>
              <a:xfrm>
                <a:off x="3721323" y="2812989"/>
                <a:ext cx="41516" cy="31064"/>
              </a:xfrm>
              <a:custGeom>
                <a:rect b="b" l="l" r="r" t="t"/>
                <a:pathLst>
                  <a:path extrusionOk="0" h="1489" w="1990">
                    <a:moveTo>
                      <a:pt x="989" y="0"/>
                    </a:moveTo>
                    <a:cubicBezTo>
                      <a:pt x="322" y="0"/>
                      <a:pt x="1" y="810"/>
                      <a:pt x="477" y="1274"/>
                    </a:cubicBezTo>
                    <a:cubicBezTo>
                      <a:pt x="620" y="1417"/>
                      <a:pt x="807" y="1488"/>
                      <a:pt x="995" y="1488"/>
                    </a:cubicBezTo>
                    <a:cubicBezTo>
                      <a:pt x="1182" y="1488"/>
                      <a:pt x="1370" y="1417"/>
                      <a:pt x="1513" y="1274"/>
                    </a:cubicBezTo>
                    <a:cubicBezTo>
                      <a:pt x="1989" y="810"/>
                      <a:pt x="1656" y="0"/>
                      <a:pt x="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3" name="Google Shape;12593;p37"/>
              <p:cNvSpPr/>
              <p:nvPr/>
            </p:nvSpPr>
            <p:spPr>
              <a:xfrm>
                <a:off x="4066430" y="2733609"/>
                <a:ext cx="88374" cy="84159"/>
              </a:xfrm>
              <a:custGeom>
                <a:rect b="b" l="l" r="r" t="t"/>
                <a:pathLst>
                  <a:path extrusionOk="0" h="4034" w="4236">
                    <a:moveTo>
                      <a:pt x="2032" y="1"/>
                    </a:moveTo>
                    <a:cubicBezTo>
                      <a:pt x="1003" y="1"/>
                      <a:pt x="16" y="796"/>
                      <a:pt x="8" y="2007"/>
                    </a:cubicBezTo>
                    <a:cubicBezTo>
                      <a:pt x="0" y="3221"/>
                      <a:pt x="998" y="4033"/>
                      <a:pt x="2039" y="4033"/>
                    </a:cubicBezTo>
                    <a:cubicBezTo>
                      <a:pt x="2529" y="4033"/>
                      <a:pt x="3029" y="3852"/>
                      <a:pt x="3437" y="3448"/>
                    </a:cubicBezTo>
                    <a:cubicBezTo>
                      <a:pt x="4223" y="2662"/>
                      <a:pt x="4235" y="1388"/>
                      <a:pt x="3449" y="602"/>
                    </a:cubicBezTo>
                    <a:cubicBezTo>
                      <a:pt x="3038" y="187"/>
                      <a:pt x="2530" y="1"/>
                      <a:pt x="20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4" name="Google Shape;12594;p37"/>
              <p:cNvSpPr/>
              <p:nvPr/>
            </p:nvSpPr>
            <p:spPr>
              <a:xfrm>
                <a:off x="4120256" y="2837440"/>
                <a:ext cx="75522" cy="56537"/>
              </a:xfrm>
              <a:custGeom>
                <a:rect b="b" l="l" r="r" t="t"/>
                <a:pathLst>
                  <a:path extrusionOk="0" h="2710" w="3620">
                    <a:moveTo>
                      <a:pt x="1809" y="1"/>
                    </a:moveTo>
                    <a:cubicBezTo>
                      <a:pt x="1466" y="1"/>
                      <a:pt x="1122" y="129"/>
                      <a:pt x="857" y="388"/>
                    </a:cubicBezTo>
                    <a:cubicBezTo>
                      <a:pt x="0" y="1245"/>
                      <a:pt x="595" y="2698"/>
                      <a:pt x="1798" y="2710"/>
                    </a:cubicBezTo>
                    <a:cubicBezTo>
                      <a:pt x="3001" y="2710"/>
                      <a:pt x="3620" y="1257"/>
                      <a:pt x="2774" y="400"/>
                    </a:cubicBezTo>
                    <a:cubicBezTo>
                      <a:pt x="2509" y="135"/>
                      <a:pt x="2159" y="1"/>
                      <a:pt x="18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5" name="Google Shape;12595;p37"/>
              <p:cNvSpPr/>
              <p:nvPr/>
            </p:nvSpPr>
            <p:spPr>
              <a:xfrm>
                <a:off x="4170179" y="2794359"/>
                <a:ext cx="35529" cy="26600"/>
              </a:xfrm>
              <a:custGeom>
                <a:rect b="b" l="l" r="r" t="t"/>
                <a:pathLst>
                  <a:path extrusionOk="0" h="1275" w="1703">
                    <a:moveTo>
                      <a:pt x="847" y="0"/>
                    </a:moveTo>
                    <a:cubicBezTo>
                      <a:pt x="685" y="0"/>
                      <a:pt x="524" y="60"/>
                      <a:pt x="405" y="179"/>
                    </a:cubicBezTo>
                    <a:cubicBezTo>
                      <a:pt x="0" y="584"/>
                      <a:pt x="286" y="1274"/>
                      <a:pt x="846" y="1274"/>
                    </a:cubicBezTo>
                    <a:cubicBezTo>
                      <a:pt x="1417" y="1274"/>
                      <a:pt x="1703" y="584"/>
                      <a:pt x="1298" y="179"/>
                    </a:cubicBezTo>
                    <a:cubicBezTo>
                      <a:pt x="1173" y="60"/>
                      <a:pt x="1009" y="0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6" name="Google Shape;12596;p37"/>
              <p:cNvSpPr/>
              <p:nvPr/>
            </p:nvSpPr>
            <p:spPr>
              <a:xfrm>
                <a:off x="4105088" y="2994552"/>
                <a:ext cx="24868" cy="18651"/>
              </a:xfrm>
              <a:custGeom>
                <a:rect b="b" l="l" r="r" t="t"/>
                <a:pathLst>
                  <a:path extrusionOk="0" h="894" w="1192">
                    <a:moveTo>
                      <a:pt x="596" y="1"/>
                    </a:moveTo>
                    <a:cubicBezTo>
                      <a:pt x="480" y="1"/>
                      <a:pt x="364" y="48"/>
                      <a:pt x="275" y="144"/>
                    </a:cubicBezTo>
                    <a:cubicBezTo>
                      <a:pt x="1" y="417"/>
                      <a:pt x="203" y="894"/>
                      <a:pt x="596" y="894"/>
                    </a:cubicBezTo>
                    <a:cubicBezTo>
                      <a:pt x="989" y="894"/>
                      <a:pt x="1192" y="417"/>
                      <a:pt x="918" y="144"/>
                    </a:cubicBezTo>
                    <a:cubicBezTo>
                      <a:pt x="828" y="48"/>
                      <a:pt x="712" y="1"/>
                      <a:pt x="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7" name="Google Shape;12597;p37"/>
              <p:cNvSpPr/>
              <p:nvPr/>
            </p:nvSpPr>
            <p:spPr>
              <a:xfrm>
                <a:off x="3946450" y="2942167"/>
                <a:ext cx="55828" cy="53387"/>
              </a:xfrm>
              <a:custGeom>
                <a:rect b="b" l="l" r="r" t="t"/>
                <a:pathLst>
                  <a:path extrusionOk="0" h="2559" w="2676">
                    <a:moveTo>
                      <a:pt x="1294" y="0"/>
                    </a:moveTo>
                    <a:cubicBezTo>
                      <a:pt x="639" y="0"/>
                      <a:pt x="9" y="509"/>
                      <a:pt x="9" y="1273"/>
                    </a:cubicBezTo>
                    <a:cubicBezTo>
                      <a:pt x="1" y="2043"/>
                      <a:pt x="632" y="2559"/>
                      <a:pt x="1291" y="2559"/>
                    </a:cubicBezTo>
                    <a:cubicBezTo>
                      <a:pt x="1601" y="2559"/>
                      <a:pt x="1917" y="2445"/>
                      <a:pt x="2176" y="2190"/>
                    </a:cubicBezTo>
                    <a:cubicBezTo>
                      <a:pt x="2676" y="1690"/>
                      <a:pt x="2676" y="880"/>
                      <a:pt x="2188" y="380"/>
                    </a:cubicBezTo>
                    <a:cubicBezTo>
                      <a:pt x="1929" y="118"/>
                      <a:pt x="1609" y="0"/>
                      <a:pt x="12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8" name="Google Shape;12598;p37"/>
              <p:cNvSpPr/>
              <p:nvPr/>
            </p:nvSpPr>
            <p:spPr>
              <a:xfrm>
                <a:off x="4242468" y="2827384"/>
                <a:ext cx="41496" cy="31085"/>
              </a:xfrm>
              <a:custGeom>
                <a:rect b="b" l="l" r="r" t="t"/>
                <a:pathLst>
                  <a:path extrusionOk="0" h="1490" w="1989">
                    <a:moveTo>
                      <a:pt x="990" y="1"/>
                    </a:moveTo>
                    <a:cubicBezTo>
                      <a:pt x="798" y="1"/>
                      <a:pt x="607" y="72"/>
                      <a:pt x="464" y="215"/>
                    </a:cubicBezTo>
                    <a:cubicBezTo>
                      <a:pt x="0" y="691"/>
                      <a:pt x="333" y="1489"/>
                      <a:pt x="988" y="1489"/>
                    </a:cubicBezTo>
                    <a:cubicBezTo>
                      <a:pt x="1655" y="1489"/>
                      <a:pt x="1988" y="691"/>
                      <a:pt x="1524" y="215"/>
                    </a:cubicBezTo>
                    <a:cubicBezTo>
                      <a:pt x="1375" y="72"/>
                      <a:pt x="1182" y="1"/>
                      <a:pt x="9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9" name="Google Shape;12599;p37"/>
              <p:cNvSpPr/>
              <p:nvPr/>
            </p:nvSpPr>
            <p:spPr>
              <a:xfrm>
                <a:off x="4118503" y="2424746"/>
                <a:ext cx="78276" cy="46210"/>
              </a:xfrm>
              <a:custGeom>
                <a:rect b="b" l="l" r="r" t="t"/>
                <a:pathLst>
                  <a:path extrusionOk="0" h="2215" w="3752">
                    <a:moveTo>
                      <a:pt x="1" y="1"/>
                    </a:moveTo>
                    <a:lnTo>
                      <a:pt x="1" y="1"/>
                    </a:lnTo>
                    <a:cubicBezTo>
                      <a:pt x="144" y="489"/>
                      <a:pt x="406" y="941"/>
                      <a:pt x="763" y="1310"/>
                    </a:cubicBezTo>
                    <a:cubicBezTo>
                      <a:pt x="1352" y="1900"/>
                      <a:pt x="2136" y="2215"/>
                      <a:pt x="2943" y="2215"/>
                    </a:cubicBezTo>
                    <a:cubicBezTo>
                      <a:pt x="3212" y="2215"/>
                      <a:pt x="3483" y="2180"/>
                      <a:pt x="3751" y="2108"/>
                    </a:cubicBezTo>
                    <a:cubicBezTo>
                      <a:pt x="2608" y="1239"/>
                      <a:pt x="1346" y="525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0" name="Google Shape;12600;p37"/>
              <p:cNvSpPr/>
              <p:nvPr/>
            </p:nvSpPr>
            <p:spPr>
              <a:xfrm>
                <a:off x="3807777" y="2955686"/>
                <a:ext cx="211900" cy="88311"/>
              </a:xfrm>
              <a:custGeom>
                <a:rect b="b" l="l" r="r" t="t"/>
                <a:pathLst>
                  <a:path extrusionOk="0" h="4233" w="10157">
                    <a:moveTo>
                      <a:pt x="2760" y="0"/>
                    </a:moveTo>
                    <a:cubicBezTo>
                      <a:pt x="1792" y="0"/>
                      <a:pt x="809" y="344"/>
                      <a:pt x="0" y="1090"/>
                    </a:cubicBezTo>
                    <a:cubicBezTo>
                      <a:pt x="2679" y="3132"/>
                      <a:pt x="5946" y="4233"/>
                      <a:pt x="9305" y="4233"/>
                    </a:cubicBezTo>
                    <a:cubicBezTo>
                      <a:pt x="9588" y="4233"/>
                      <a:pt x="9872" y="4225"/>
                      <a:pt x="10156" y="4209"/>
                    </a:cubicBezTo>
                    <a:cubicBezTo>
                      <a:pt x="9761" y="3331"/>
                      <a:pt x="8897" y="2823"/>
                      <a:pt x="8007" y="2823"/>
                    </a:cubicBezTo>
                    <a:cubicBezTo>
                      <a:pt x="7582" y="2823"/>
                      <a:pt x="7151" y="2939"/>
                      <a:pt x="6763" y="3185"/>
                    </a:cubicBezTo>
                    <a:lnTo>
                      <a:pt x="6763" y="3173"/>
                    </a:lnTo>
                    <a:cubicBezTo>
                      <a:pt x="6299" y="1184"/>
                      <a:pt x="4557" y="0"/>
                      <a:pt x="27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1" name="Google Shape;12601;p37"/>
              <p:cNvSpPr/>
              <p:nvPr/>
            </p:nvSpPr>
            <p:spPr>
              <a:xfrm>
                <a:off x="4223087" y="2619243"/>
                <a:ext cx="34548" cy="25849"/>
              </a:xfrm>
              <a:custGeom>
                <a:rect b="b" l="l" r="r" t="t"/>
                <a:pathLst>
                  <a:path extrusionOk="0" h="1239" w="1656">
                    <a:moveTo>
                      <a:pt x="828" y="0"/>
                    </a:moveTo>
                    <a:cubicBezTo>
                      <a:pt x="670" y="0"/>
                      <a:pt x="512" y="60"/>
                      <a:pt x="393" y="179"/>
                    </a:cubicBezTo>
                    <a:cubicBezTo>
                      <a:pt x="0" y="572"/>
                      <a:pt x="274" y="1239"/>
                      <a:pt x="834" y="1239"/>
                    </a:cubicBezTo>
                    <a:cubicBezTo>
                      <a:pt x="1381" y="1239"/>
                      <a:pt x="1655" y="572"/>
                      <a:pt x="1262" y="179"/>
                    </a:cubicBezTo>
                    <a:cubicBezTo>
                      <a:pt x="1143" y="60"/>
                      <a:pt x="986" y="0"/>
                      <a:pt x="8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2" name="Google Shape;12602;p37"/>
              <p:cNvSpPr/>
              <p:nvPr/>
            </p:nvSpPr>
            <p:spPr>
              <a:xfrm>
                <a:off x="4206188" y="2560162"/>
                <a:ext cx="68763" cy="51405"/>
              </a:xfrm>
              <a:custGeom>
                <a:rect b="b" l="l" r="r" t="t"/>
                <a:pathLst>
                  <a:path extrusionOk="0" h="2464" w="3296">
                    <a:moveTo>
                      <a:pt x="1650" y="0"/>
                    </a:moveTo>
                    <a:cubicBezTo>
                      <a:pt x="1336" y="0"/>
                      <a:pt x="1023" y="119"/>
                      <a:pt x="787" y="356"/>
                    </a:cubicBezTo>
                    <a:cubicBezTo>
                      <a:pt x="1" y="1130"/>
                      <a:pt x="548" y="2463"/>
                      <a:pt x="1644" y="2463"/>
                    </a:cubicBezTo>
                    <a:cubicBezTo>
                      <a:pt x="1649" y="2463"/>
                      <a:pt x="1654" y="2463"/>
                      <a:pt x="1658" y="2463"/>
                    </a:cubicBezTo>
                    <a:cubicBezTo>
                      <a:pt x="2744" y="2463"/>
                      <a:pt x="3295" y="1150"/>
                      <a:pt x="2525" y="368"/>
                    </a:cubicBezTo>
                    <a:cubicBezTo>
                      <a:pt x="2285" y="122"/>
                      <a:pt x="1967" y="0"/>
                      <a:pt x="16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3" name="Google Shape;12603;p37"/>
              <p:cNvSpPr/>
              <p:nvPr/>
            </p:nvSpPr>
            <p:spPr>
              <a:xfrm>
                <a:off x="3733757" y="2646802"/>
                <a:ext cx="24847" cy="18651"/>
              </a:xfrm>
              <a:custGeom>
                <a:rect b="b" l="l" r="r" t="t"/>
                <a:pathLst>
                  <a:path extrusionOk="0" h="894" w="1191">
                    <a:moveTo>
                      <a:pt x="601" y="1"/>
                    </a:moveTo>
                    <a:cubicBezTo>
                      <a:pt x="485" y="1"/>
                      <a:pt x="369" y="49"/>
                      <a:pt x="286" y="144"/>
                    </a:cubicBezTo>
                    <a:cubicBezTo>
                      <a:pt x="0" y="418"/>
                      <a:pt x="202" y="894"/>
                      <a:pt x="595" y="894"/>
                    </a:cubicBezTo>
                    <a:cubicBezTo>
                      <a:pt x="1000" y="894"/>
                      <a:pt x="1191" y="418"/>
                      <a:pt x="917" y="144"/>
                    </a:cubicBezTo>
                    <a:cubicBezTo>
                      <a:pt x="833" y="49"/>
                      <a:pt x="717" y="1"/>
                      <a:pt x="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604" name="Google Shape;12604;p37"/>
            <p:cNvSpPr/>
            <p:nvPr/>
          </p:nvSpPr>
          <p:spPr>
            <a:xfrm rot="2700000">
              <a:off x="1520976" y="1696176"/>
              <a:ext cx="274499" cy="274499"/>
            </a:xfrm>
            <a:prstGeom prst="mathPlus">
              <a:avLst>
                <a:gd fmla="val 10026" name="adj1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05" name="Google Shape;12605;p37"/>
            <p:cNvGrpSpPr/>
            <p:nvPr/>
          </p:nvGrpSpPr>
          <p:grpSpPr>
            <a:xfrm flipH="1" rot="-939819">
              <a:off x="1604487" y="1468160"/>
              <a:ext cx="325598" cy="326451"/>
              <a:chOff x="1345022" y="1519397"/>
              <a:chExt cx="325586" cy="326439"/>
            </a:xfrm>
          </p:grpSpPr>
          <p:sp>
            <p:nvSpPr>
              <p:cNvPr id="12606" name="Google Shape;12606;p37"/>
              <p:cNvSpPr/>
              <p:nvPr/>
            </p:nvSpPr>
            <p:spPr>
              <a:xfrm>
                <a:off x="1579040" y="1519397"/>
                <a:ext cx="91568" cy="326439"/>
              </a:xfrm>
              <a:custGeom>
                <a:rect b="b" l="l" r="r" t="t"/>
                <a:pathLst>
                  <a:path extrusionOk="0" h="35348" w="9918">
                    <a:moveTo>
                      <a:pt x="306" y="1"/>
                    </a:moveTo>
                    <a:cubicBezTo>
                      <a:pt x="153" y="1"/>
                      <a:pt x="1" y="127"/>
                      <a:pt x="71" y="323"/>
                    </a:cubicBezTo>
                    <a:lnTo>
                      <a:pt x="9417" y="35161"/>
                    </a:lnTo>
                    <a:cubicBezTo>
                      <a:pt x="9437" y="35271"/>
                      <a:pt x="9542" y="35348"/>
                      <a:pt x="9653" y="35348"/>
                    </a:cubicBezTo>
                    <a:cubicBezTo>
                      <a:pt x="9673" y="35348"/>
                      <a:pt x="9694" y="35345"/>
                      <a:pt x="9715" y="35340"/>
                    </a:cubicBezTo>
                    <a:cubicBezTo>
                      <a:pt x="9834" y="35304"/>
                      <a:pt x="9917" y="35173"/>
                      <a:pt x="9881" y="35042"/>
                    </a:cubicBezTo>
                    <a:lnTo>
                      <a:pt x="547" y="204"/>
                    </a:lnTo>
                    <a:cubicBezTo>
                      <a:pt x="518" y="62"/>
                      <a:pt x="412" y="1"/>
                      <a:pt x="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607" name="Google Shape;12607;p37"/>
              <p:cNvGrpSpPr/>
              <p:nvPr/>
            </p:nvGrpSpPr>
            <p:grpSpPr>
              <a:xfrm flipH="1" rot="-927287">
                <a:off x="1373238" y="1553153"/>
                <a:ext cx="244472" cy="244997"/>
                <a:chOff x="4045391" y="1910950"/>
                <a:chExt cx="558237" cy="559314"/>
              </a:xfrm>
            </p:grpSpPr>
            <p:sp>
              <p:nvSpPr>
                <p:cNvPr id="12608" name="Google Shape;12608;p37"/>
                <p:cNvSpPr/>
                <p:nvPr/>
              </p:nvSpPr>
              <p:spPr>
                <a:xfrm>
                  <a:off x="4045655" y="1910950"/>
                  <a:ext cx="557708" cy="365498"/>
                </a:xfrm>
                <a:custGeom>
                  <a:rect b="b" l="l" r="r" t="t"/>
                  <a:pathLst>
                    <a:path extrusionOk="0" h="16574" w="25290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16133"/>
                      </a:lnTo>
                      <a:cubicBezTo>
                        <a:pt x="0" y="16371"/>
                        <a:pt x="191" y="16574"/>
                        <a:pt x="429" y="16574"/>
                      </a:cubicBezTo>
                      <a:lnTo>
                        <a:pt x="24861" y="16574"/>
                      </a:lnTo>
                      <a:cubicBezTo>
                        <a:pt x="25099" y="16574"/>
                        <a:pt x="25289" y="16371"/>
                        <a:pt x="25289" y="16133"/>
                      </a:cubicBezTo>
                      <a:lnTo>
                        <a:pt x="25289" y="429"/>
                      </a:lnTo>
                      <a:cubicBezTo>
                        <a:pt x="25289" y="191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9" name="Google Shape;12609;p37"/>
                <p:cNvSpPr/>
                <p:nvPr/>
              </p:nvSpPr>
              <p:spPr>
                <a:xfrm>
                  <a:off x="4045391" y="1910950"/>
                  <a:ext cx="557972" cy="28382"/>
                </a:xfrm>
                <a:custGeom>
                  <a:rect b="b" l="l" r="r" t="t"/>
                  <a:pathLst>
                    <a:path extrusionOk="0" h="1287" w="25302">
                      <a:moveTo>
                        <a:pt x="441" y="0"/>
                      </a:moveTo>
                      <a:cubicBezTo>
                        <a:pt x="203" y="0"/>
                        <a:pt x="1" y="203"/>
                        <a:pt x="1" y="441"/>
                      </a:cubicBez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441"/>
                      </a:lnTo>
                      <a:cubicBezTo>
                        <a:pt x="25301" y="203"/>
                        <a:pt x="25099" y="0"/>
                        <a:pt x="24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0" name="Google Shape;12610;p37"/>
                <p:cNvSpPr/>
                <p:nvPr/>
              </p:nvSpPr>
              <p:spPr>
                <a:xfrm>
                  <a:off x="4045391" y="1967142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1" y="0"/>
                      </a:moveTo>
                      <a:lnTo>
                        <a:pt x="1" y="1274"/>
                      </a:lnTo>
                      <a:lnTo>
                        <a:pt x="25301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1" name="Google Shape;12611;p37"/>
                <p:cNvSpPr/>
                <p:nvPr/>
              </p:nvSpPr>
              <p:spPr>
                <a:xfrm>
                  <a:off x="4045655" y="2079525"/>
                  <a:ext cx="557972" cy="28117"/>
                </a:xfrm>
                <a:custGeom>
                  <a:rect b="b" l="l" r="r" t="t"/>
                  <a:pathLst>
                    <a:path extrusionOk="0" h="1275" w="25302">
                      <a:moveTo>
                        <a:pt x="0" y="0"/>
                      </a:moveTo>
                      <a:lnTo>
                        <a:pt x="0" y="846"/>
                      </a:lnTo>
                      <a:cubicBezTo>
                        <a:pt x="0" y="1084"/>
                        <a:pt x="191" y="1274"/>
                        <a:pt x="441" y="1274"/>
                      </a:cubicBezTo>
                      <a:lnTo>
                        <a:pt x="25289" y="1274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2" name="Google Shape;12612;p37"/>
                <p:cNvSpPr/>
                <p:nvPr/>
              </p:nvSpPr>
              <p:spPr>
                <a:xfrm>
                  <a:off x="4045391" y="2191908"/>
                  <a:ext cx="557972" cy="28360"/>
                </a:xfrm>
                <a:custGeom>
                  <a:rect b="b" l="l" r="r" t="t"/>
                  <a:pathLst>
                    <a:path extrusionOk="0" h="1286" w="25302">
                      <a:moveTo>
                        <a:pt x="1" y="0"/>
                      </a:moveTo>
                      <a:lnTo>
                        <a:pt x="1" y="1286"/>
                      </a:lnTo>
                      <a:lnTo>
                        <a:pt x="25301" y="1286"/>
                      </a:lnTo>
                      <a:lnTo>
                        <a:pt x="2530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3" name="Google Shape;12613;p37"/>
                <p:cNvSpPr/>
                <p:nvPr/>
              </p:nvSpPr>
              <p:spPr>
                <a:xfrm rot="-8087597">
                  <a:off x="4045689" y="2248342"/>
                  <a:ext cx="557896" cy="28122"/>
                </a:xfrm>
                <a:custGeom>
                  <a:rect b="b" l="l" r="r" t="t"/>
                  <a:pathLst>
                    <a:path extrusionOk="0" h="1275" w="25302">
                      <a:moveTo>
                        <a:pt x="0" y="1"/>
                      </a:moveTo>
                      <a:lnTo>
                        <a:pt x="0" y="834"/>
                      </a:lnTo>
                      <a:cubicBezTo>
                        <a:pt x="0" y="1072"/>
                        <a:pt x="191" y="1275"/>
                        <a:pt x="429" y="1275"/>
                      </a:cubicBezTo>
                      <a:lnTo>
                        <a:pt x="24861" y="1275"/>
                      </a:lnTo>
                      <a:cubicBezTo>
                        <a:pt x="25099" y="1275"/>
                        <a:pt x="25301" y="1072"/>
                        <a:pt x="25301" y="834"/>
                      </a:cubicBezTo>
                      <a:lnTo>
                        <a:pt x="253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4" name="Google Shape;12614;p37"/>
                <p:cNvSpPr/>
                <p:nvPr/>
              </p:nvSpPr>
              <p:spPr>
                <a:xfrm>
                  <a:off x="4045655" y="1910950"/>
                  <a:ext cx="259690" cy="196686"/>
                </a:xfrm>
                <a:custGeom>
                  <a:rect b="b" l="l" r="r" t="t"/>
                  <a:pathLst>
                    <a:path extrusionOk="0" h="8919" w="11776">
                      <a:moveTo>
                        <a:pt x="429" y="0"/>
                      </a:moveTo>
                      <a:cubicBezTo>
                        <a:pt x="191" y="0"/>
                        <a:pt x="0" y="191"/>
                        <a:pt x="0" y="429"/>
                      </a:cubicBezTo>
                      <a:lnTo>
                        <a:pt x="0" y="8490"/>
                      </a:lnTo>
                      <a:cubicBezTo>
                        <a:pt x="0" y="8728"/>
                        <a:pt x="191" y="8918"/>
                        <a:pt x="429" y="8918"/>
                      </a:cubicBezTo>
                      <a:lnTo>
                        <a:pt x="11335" y="8918"/>
                      </a:lnTo>
                      <a:cubicBezTo>
                        <a:pt x="11573" y="8918"/>
                        <a:pt x="11776" y="8728"/>
                        <a:pt x="11776" y="8490"/>
                      </a:cubicBezTo>
                      <a:lnTo>
                        <a:pt x="11776" y="429"/>
                      </a:lnTo>
                      <a:cubicBezTo>
                        <a:pt x="11776" y="191"/>
                        <a:pt x="11573" y="0"/>
                        <a:pt x="113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615" name="Google Shape;12615;p37"/>
          <p:cNvSpPr/>
          <p:nvPr/>
        </p:nvSpPr>
        <p:spPr>
          <a:xfrm rot="-1667824">
            <a:off x="1896193" y="1908773"/>
            <a:ext cx="643990" cy="457655"/>
          </a:xfrm>
          <a:custGeom>
            <a:rect b="b" l="l" r="r" t="t"/>
            <a:pathLst>
              <a:path extrusionOk="0" h="4028" w="5668">
                <a:moveTo>
                  <a:pt x="2238" y="1"/>
                </a:moveTo>
                <a:cubicBezTo>
                  <a:pt x="1836" y="1"/>
                  <a:pt x="1432" y="120"/>
                  <a:pt x="1084" y="364"/>
                </a:cubicBezTo>
                <a:cubicBezTo>
                  <a:pt x="286" y="936"/>
                  <a:pt x="0" y="1995"/>
                  <a:pt x="429" y="2876"/>
                </a:cubicBezTo>
                <a:cubicBezTo>
                  <a:pt x="774" y="3594"/>
                  <a:pt x="1487" y="4027"/>
                  <a:pt x="2243" y="4027"/>
                </a:cubicBezTo>
                <a:cubicBezTo>
                  <a:pt x="2427" y="4027"/>
                  <a:pt x="2614" y="4002"/>
                  <a:pt x="2798" y="3948"/>
                </a:cubicBezTo>
                <a:cubicBezTo>
                  <a:pt x="3739" y="3674"/>
                  <a:pt x="4358" y="2757"/>
                  <a:pt x="4239" y="1781"/>
                </a:cubicBezTo>
                <a:lnTo>
                  <a:pt x="4239" y="1781"/>
                </a:lnTo>
                <a:cubicBezTo>
                  <a:pt x="4378" y="1852"/>
                  <a:pt x="4522" y="1884"/>
                  <a:pt x="4661" y="1884"/>
                </a:cubicBezTo>
                <a:cubicBezTo>
                  <a:pt x="5198" y="1884"/>
                  <a:pt x="5667" y="1403"/>
                  <a:pt x="5572" y="817"/>
                </a:cubicBezTo>
                <a:cubicBezTo>
                  <a:pt x="5495" y="326"/>
                  <a:pt x="5080" y="29"/>
                  <a:pt x="4653" y="29"/>
                </a:cubicBezTo>
                <a:cubicBezTo>
                  <a:pt x="4427" y="29"/>
                  <a:pt x="4198" y="112"/>
                  <a:pt x="4013" y="293"/>
                </a:cubicBezTo>
                <a:lnTo>
                  <a:pt x="4013" y="305"/>
                </a:lnTo>
                <a:cubicBezTo>
                  <a:pt x="3894" y="412"/>
                  <a:pt x="3810" y="555"/>
                  <a:pt x="3775" y="697"/>
                </a:cubicBezTo>
                <a:cubicBezTo>
                  <a:pt x="3739" y="662"/>
                  <a:pt x="3703" y="626"/>
                  <a:pt x="3667" y="590"/>
                </a:cubicBezTo>
                <a:cubicBezTo>
                  <a:pt x="3278" y="201"/>
                  <a:pt x="2760" y="1"/>
                  <a:pt x="22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16" name="Google Shape;12616;p37"/>
          <p:cNvSpPr txBox="1"/>
          <p:nvPr>
            <p:ph idx="2" type="title"/>
          </p:nvPr>
        </p:nvSpPr>
        <p:spPr>
          <a:xfrm>
            <a:off x="6948750" y="3059622"/>
            <a:ext cx="14316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03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617" name="Google Shape;12617;p37"/>
          <p:cNvSpPr/>
          <p:nvPr/>
        </p:nvSpPr>
        <p:spPr>
          <a:xfrm>
            <a:off x="6948753" y="2841145"/>
            <a:ext cx="1234200" cy="1234200"/>
          </a:xfrm>
          <a:prstGeom prst="arc">
            <a:avLst>
              <a:gd fmla="val 2424192" name="adj1"/>
              <a:gd fmla="val 19480270" name="adj2"/>
            </a:avLst>
          </a:prstGeom>
          <a:noFill/>
          <a:ln cap="flat" cmpd="sng" w="1905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18" name="Google Shape;12618;p37"/>
          <p:cNvSpPr txBox="1"/>
          <p:nvPr/>
        </p:nvSpPr>
        <p:spPr>
          <a:xfrm>
            <a:off x="3532038" y="2987025"/>
            <a:ext cx="3276600" cy="9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rPr>
              <a:t>Animação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2" name="Shape 1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3" name="Google Shape;12623;p38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Tecla “ArrowRight”</a:t>
            </a:r>
            <a:endParaRPr/>
          </a:p>
        </p:txBody>
      </p:sp>
      <p:pic>
        <p:nvPicPr>
          <p:cNvPr id="12624" name="Google Shape;1262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375" y="1089575"/>
            <a:ext cx="6665100" cy="3749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8" name="Shape 1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9" name="Google Shape;12629;p39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ecla “Espaço”</a:t>
            </a:r>
            <a:endParaRPr/>
          </a:p>
        </p:txBody>
      </p:sp>
      <p:pic>
        <p:nvPicPr>
          <p:cNvPr id="12630" name="Google Shape;1263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375" y="1089575"/>
            <a:ext cx="6665100" cy="3749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34" name="Shape 1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5" name="Google Shape;12635;p40"/>
          <p:cNvSpPr txBox="1"/>
          <p:nvPr>
            <p:ph type="title"/>
          </p:nvPr>
        </p:nvSpPr>
        <p:spPr>
          <a:xfrm>
            <a:off x="758775" y="38416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Gravidade</a:t>
            </a:r>
            <a:endParaRPr/>
          </a:p>
        </p:txBody>
      </p:sp>
      <p:pic>
        <p:nvPicPr>
          <p:cNvPr id="12636" name="Google Shape;12636;p40"/>
          <p:cNvPicPr preferRelativeResize="0"/>
          <p:nvPr/>
        </p:nvPicPr>
        <p:blipFill rotWithShape="1">
          <a:blip r:embed="rId3">
            <a:alphaModFix/>
          </a:blip>
          <a:srcRect b="0" l="0" r="0" t="1322"/>
          <a:stretch/>
        </p:blipFill>
        <p:spPr>
          <a:xfrm>
            <a:off x="1241025" y="1089575"/>
            <a:ext cx="6662100" cy="3697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S First Moon Landing  by Slidesgo">
  <a:themeElements>
    <a:clrScheme name="Simple Light">
      <a:dk1>
        <a:srgbClr val="272727"/>
      </a:dk1>
      <a:lt1>
        <a:srgbClr val="363636"/>
      </a:lt1>
      <a:dk2>
        <a:srgbClr val="777677"/>
      </a:dk2>
      <a:lt2>
        <a:srgbClr val="EDEDED"/>
      </a:lt2>
      <a:accent1>
        <a:srgbClr val="272727"/>
      </a:accent1>
      <a:accent2>
        <a:srgbClr val="777677"/>
      </a:accent2>
      <a:accent3>
        <a:srgbClr val="BCBCBB"/>
      </a:accent3>
      <a:accent4>
        <a:srgbClr val="EDEDED"/>
      </a:accent4>
      <a:accent5>
        <a:srgbClr val="DA3145"/>
      </a:accent5>
      <a:accent6>
        <a:srgbClr val="2F81B4"/>
      </a:accent6>
      <a:hlink>
        <a:srgbClr val="2F81B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